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5" r:id="rId4"/>
    <p:sldId id="279" r:id="rId5"/>
    <p:sldId id="266" r:id="rId6"/>
    <p:sldId id="264" r:id="rId7"/>
    <p:sldId id="277" r:id="rId8"/>
    <p:sldId id="259" r:id="rId9"/>
    <p:sldId id="260" r:id="rId10"/>
    <p:sldId id="268" r:id="rId11"/>
    <p:sldId id="269" r:id="rId12"/>
    <p:sldId id="267" r:id="rId13"/>
    <p:sldId id="262" r:id="rId14"/>
    <p:sldId id="261" r:id="rId15"/>
    <p:sldId id="275" r:id="rId16"/>
    <p:sldId id="263" r:id="rId17"/>
    <p:sldId id="274" r:id="rId18"/>
    <p:sldId id="273" r:id="rId19"/>
    <p:sldId id="280" r:id="rId20"/>
    <p:sldId id="258" r:id="rId21"/>
    <p:sldId id="281" r:id="rId22"/>
  </p:sldIdLst>
  <p:sldSz cx="9144000" cy="6858000" type="screen4x3"/>
  <p:notesSz cx="6705600" cy="98425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ín Ásgeirsdóttir" initials="EÁ" lastIdx="2" clrIdx="0">
    <p:extLst>
      <p:ext uri="{19B8F6BF-5375-455C-9EA6-DF929625EA0E}">
        <p15:presenceInfo xmlns:p15="http://schemas.microsoft.com/office/powerpoint/2012/main" userId="S-1-5-21-2627343327-2189258110-4032261023-2750" providerId="AD"/>
      </p:ext>
    </p:extLst>
  </p:cmAuthor>
  <p:cmAuthor id="2" name="Elín Ásgeirsdóttir" initials="EÁ [2]" lastIdx="2" clrIdx="1">
    <p:extLst>
      <p:ext uri="{19B8F6BF-5375-455C-9EA6-DF929625EA0E}">
        <p15:presenceInfo xmlns:p15="http://schemas.microsoft.com/office/powerpoint/2012/main" userId="Elín Ásgeirsdótti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1" autoAdjust="0"/>
    <p:restoredTop sz="74048" autoAdjust="0"/>
  </p:normalViewPr>
  <p:slideViewPr>
    <p:cSldViewPr snapToObjects="1" showGuides="1">
      <p:cViewPr varScale="1">
        <p:scale>
          <a:sx n="86" d="100"/>
          <a:sy n="86" d="100"/>
        </p:scale>
        <p:origin x="232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7C4C70-1008-4A97-B9AB-93F018242F9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5F19B253-AF52-4810-86DD-A5FB2944C1E5}">
      <dgm:prSet phldrT="[Text]"/>
      <dgm:spPr>
        <a:xfrm>
          <a:off x="2573759" y="129742"/>
          <a:ext cx="1219973" cy="77468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is-I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Er virka efnið á lista yfir samþykkt virk efni?</a:t>
          </a:r>
        </a:p>
      </dgm:t>
    </dgm:pt>
    <dgm:pt modelId="{A12012D5-B2AD-49EA-B279-93711EACE841}" type="parTrans" cxnId="{6A1986B9-4AE6-4D41-B25A-7F1332C3C2C1}">
      <dgm:prSet/>
      <dgm:spPr/>
      <dgm:t>
        <a:bodyPr/>
        <a:lstStyle/>
        <a:p>
          <a:endParaRPr lang="is-IS"/>
        </a:p>
      </dgm:t>
    </dgm:pt>
    <dgm:pt modelId="{CD3B3537-C7F3-4884-9D5C-F7E357068D23}" type="sibTrans" cxnId="{6A1986B9-4AE6-4D41-B25A-7F1332C3C2C1}">
      <dgm:prSet/>
      <dgm:spPr/>
      <dgm:t>
        <a:bodyPr/>
        <a:lstStyle/>
        <a:p>
          <a:endParaRPr lang="is-IS"/>
        </a:p>
      </dgm:t>
    </dgm:pt>
    <dgm:pt modelId="{7BF8B3EA-A4E6-4B4E-AE17-3E9C6C3E70E4}">
      <dgm:prSet phldrT="[Text]"/>
      <dgm:spPr>
        <a:xfrm>
          <a:off x="1455449" y="1259234"/>
          <a:ext cx="1219973" cy="77468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is-I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Nei</a:t>
          </a:r>
        </a:p>
        <a:p>
          <a:endParaRPr lang="is-I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45601DC-3086-4FD5-90A3-1C5D8287AD1B}" type="parTrans" cxnId="{A07A51A1-CC6A-4A7E-AFC8-A808D37616F2}">
      <dgm:prSet/>
      <dgm:spPr>
        <a:xfrm>
          <a:off x="1929884" y="775650"/>
          <a:ext cx="1118309" cy="354809"/>
        </a:xfrm>
        <a:custGeom>
          <a:avLst/>
          <a:gdLst/>
          <a:ahLst/>
          <a:cxnLst/>
          <a:rect l="0" t="0" r="0" b="0"/>
          <a:pathLst>
            <a:path>
              <a:moveTo>
                <a:pt x="1118309" y="0"/>
              </a:moveTo>
              <a:lnTo>
                <a:pt x="1118309" y="241792"/>
              </a:lnTo>
              <a:lnTo>
                <a:pt x="0" y="241792"/>
              </a:lnTo>
              <a:lnTo>
                <a:pt x="0" y="354809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is-IS"/>
        </a:p>
      </dgm:t>
    </dgm:pt>
    <dgm:pt modelId="{F60C2646-B449-4AD9-B991-0F1D2FBA1076}" type="sibTrans" cxnId="{A07A51A1-CC6A-4A7E-AFC8-A808D37616F2}">
      <dgm:prSet/>
      <dgm:spPr/>
      <dgm:t>
        <a:bodyPr/>
        <a:lstStyle/>
        <a:p>
          <a:endParaRPr lang="is-IS"/>
        </a:p>
      </dgm:t>
    </dgm:pt>
    <dgm:pt modelId="{73B8F59C-04CC-4857-9153-8DD61465A542}">
      <dgm:prSet phldrT="[Text]"/>
      <dgm:spPr>
        <a:xfrm>
          <a:off x="709910" y="2388727"/>
          <a:ext cx="1219973" cy="77468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is-I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Er virka efnið á bannlista?</a:t>
          </a:r>
        </a:p>
      </dgm:t>
    </dgm:pt>
    <dgm:pt modelId="{C43CBF7B-F48D-4385-9278-DFA40FA3CFC4}" type="parTrans" cxnId="{26C073F2-B7F2-48A0-82B0-85B2CEAAA07E}">
      <dgm:prSet/>
      <dgm:spPr>
        <a:xfrm>
          <a:off x="1184344" y="1905142"/>
          <a:ext cx="745539" cy="354809"/>
        </a:xfrm>
        <a:custGeom>
          <a:avLst/>
          <a:gdLst/>
          <a:ahLst/>
          <a:cxnLst/>
          <a:rect l="0" t="0" r="0" b="0"/>
          <a:pathLst>
            <a:path>
              <a:moveTo>
                <a:pt x="745539" y="0"/>
              </a:moveTo>
              <a:lnTo>
                <a:pt x="745539" y="241792"/>
              </a:lnTo>
              <a:lnTo>
                <a:pt x="0" y="241792"/>
              </a:lnTo>
              <a:lnTo>
                <a:pt x="0" y="354809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is-IS"/>
        </a:p>
      </dgm:t>
    </dgm:pt>
    <dgm:pt modelId="{5F73263C-C9C0-4C72-90D2-B628EF9C1E68}" type="sibTrans" cxnId="{26C073F2-B7F2-48A0-82B0-85B2CEAAA07E}">
      <dgm:prSet/>
      <dgm:spPr/>
      <dgm:t>
        <a:bodyPr/>
        <a:lstStyle/>
        <a:p>
          <a:endParaRPr lang="is-IS"/>
        </a:p>
      </dgm:t>
    </dgm:pt>
    <dgm:pt modelId="{6D9FD056-1069-408A-8423-F264FF888092}">
      <dgm:prSet phldrT="[Text]"/>
      <dgm:spPr>
        <a:xfrm>
          <a:off x="2200989" y="2388727"/>
          <a:ext cx="1219973" cy="77468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is-I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Er virka efnið tilkynnt í áhættumat?</a:t>
          </a:r>
        </a:p>
      </dgm:t>
    </dgm:pt>
    <dgm:pt modelId="{41D54895-F3BE-4373-BA36-6B51F050A24B}" type="parTrans" cxnId="{B0CBFD17-D4BF-4037-BBAF-2FF0541D4536}">
      <dgm:prSet/>
      <dgm:spPr>
        <a:xfrm>
          <a:off x="1929884" y="1905142"/>
          <a:ext cx="745539" cy="354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792"/>
              </a:lnTo>
              <a:lnTo>
                <a:pt x="745539" y="241792"/>
              </a:lnTo>
              <a:lnTo>
                <a:pt x="745539" y="354809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is-IS"/>
        </a:p>
      </dgm:t>
    </dgm:pt>
    <dgm:pt modelId="{C0E18C89-6307-4266-9EEA-4886F7D4649A}" type="sibTrans" cxnId="{B0CBFD17-D4BF-4037-BBAF-2FF0541D4536}">
      <dgm:prSet/>
      <dgm:spPr/>
      <dgm:t>
        <a:bodyPr/>
        <a:lstStyle/>
        <a:p>
          <a:endParaRPr lang="is-IS"/>
        </a:p>
      </dgm:t>
    </dgm:pt>
    <dgm:pt modelId="{0154B7BF-AB7D-4AC0-BFDE-64AAEAC94FB2}">
      <dgm:prSet phldrT="[Text]"/>
      <dgm:spPr>
        <a:xfrm>
          <a:off x="3692068" y="1259234"/>
          <a:ext cx="1219973" cy="77468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is-I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Já</a:t>
          </a:r>
        </a:p>
      </dgm:t>
    </dgm:pt>
    <dgm:pt modelId="{800669EF-1430-41CB-B858-8A7BC6CEC3CA}" type="parTrans" cxnId="{7977B2E9-6779-4ABD-9C73-260C83012746}">
      <dgm:prSet/>
      <dgm:spPr>
        <a:xfrm>
          <a:off x="3048193" y="775650"/>
          <a:ext cx="1118309" cy="354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792"/>
              </a:lnTo>
              <a:lnTo>
                <a:pt x="1118309" y="241792"/>
              </a:lnTo>
              <a:lnTo>
                <a:pt x="1118309" y="354809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is-IS"/>
        </a:p>
      </dgm:t>
    </dgm:pt>
    <dgm:pt modelId="{12CC51F3-C11C-4E63-AAEC-5367B45E15F2}" type="sibTrans" cxnId="{7977B2E9-6779-4ABD-9C73-260C83012746}">
      <dgm:prSet/>
      <dgm:spPr/>
      <dgm:t>
        <a:bodyPr/>
        <a:lstStyle/>
        <a:p>
          <a:endParaRPr lang="is-IS"/>
        </a:p>
      </dgm:t>
    </dgm:pt>
    <dgm:pt modelId="{3DEC36E8-89AD-4C43-BE02-5583C968A961}">
      <dgm:prSet phldrT="[Text]"/>
      <dgm:spPr>
        <a:xfrm>
          <a:off x="3692068" y="2388727"/>
          <a:ext cx="1219973" cy="77468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is-I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Sækja þarf um markaðseyfi fyrir vöruna</a:t>
          </a:r>
        </a:p>
      </dgm:t>
    </dgm:pt>
    <dgm:pt modelId="{DD0DF41A-55A7-47F2-AFA7-2550F9DFB466}" type="parTrans" cxnId="{65279134-00BA-485A-9B12-22D3927BDC46}">
      <dgm:prSet/>
      <dgm:spPr>
        <a:xfrm>
          <a:off x="4120782" y="1905142"/>
          <a:ext cx="91440" cy="3548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809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is-IS"/>
        </a:p>
      </dgm:t>
    </dgm:pt>
    <dgm:pt modelId="{06D39BC6-4D69-42F7-AAC7-34BF2080C6E0}" type="sibTrans" cxnId="{65279134-00BA-485A-9B12-22D3927BDC46}">
      <dgm:prSet/>
      <dgm:spPr/>
      <dgm:t>
        <a:bodyPr/>
        <a:lstStyle/>
        <a:p>
          <a:endParaRPr lang="is-IS"/>
        </a:p>
      </dgm:t>
    </dgm:pt>
    <dgm:pt modelId="{BE92600C-C0F7-4836-9720-069D2C6462F4}">
      <dgm:prSet/>
      <dgm:spPr>
        <a:xfrm>
          <a:off x="2200989" y="3518219"/>
          <a:ext cx="1219973" cy="77468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is-I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Varan er leyfileg á markaði þar til að áhættumat hefur farið fram.</a:t>
          </a:r>
        </a:p>
      </dgm:t>
    </dgm:pt>
    <dgm:pt modelId="{518064F1-A57E-4B7F-84F7-A352B5CD5D62}" type="parTrans" cxnId="{BD1622E0-8077-4BC0-A360-085E3684E9F3}">
      <dgm:prSet/>
      <dgm:spPr>
        <a:xfrm>
          <a:off x="2629703" y="3034635"/>
          <a:ext cx="91440" cy="3548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809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is-IS"/>
        </a:p>
      </dgm:t>
    </dgm:pt>
    <dgm:pt modelId="{E62CB1D0-922B-4BFB-82B9-FB61D340FE85}" type="sibTrans" cxnId="{BD1622E0-8077-4BC0-A360-085E3684E9F3}">
      <dgm:prSet/>
      <dgm:spPr/>
      <dgm:t>
        <a:bodyPr/>
        <a:lstStyle/>
        <a:p>
          <a:endParaRPr lang="is-IS"/>
        </a:p>
      </dgm:t>
    </dgm:pt>
    <dgm:pt modelId="{F5D1A79E-EEEC-49A7-8F99-D39A8F912C23}">
      <dgm:prSet/>
      <dgm:spPr>
        <a:xfrm>
          <a:off x="709910" y="3518219"/>
          <a:ext cx="1219973" cy="77468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is-I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Fjarlægja þarf vöruna af markaði innan ákveðins tímafrests</a:t>
          </a:r>
        </a:p>
      </dgm:t>
    </dgm:pt>
    <dgm:pt modelId="{FC6DBA10-73BE-40DE-9AA7-24A93016F102}" type="parTrans" cxnId="{E906079A-08FE-4E71-B026-4C724815B932}">
      <dgm:prSet/>
      <dgm:spPr>
        <a:xfrm>
          <a:off x="1138624" y="3034635"/>
          <a:ext cx="91440" cy="3548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809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is-IS"/>
        </a:p>
      </dgm:t>
    </dgm:pt>
    <dgm:pt modelId="{01BAD08A-776F-42CB-8D09-DCEB646E192D}" type="sibTrans" cxnId="{E906079A-08FE-4E71-B026-4C724815B932}">
      <dgm:prSet/>
      <dgm:spPr/>
      <dgm:t>
        <a:bodyPr/>
        <a:lstStyle/>
        <a:p>
          <a:endParaRPr lang="is-IS"/>
        </a:p>
      </dgm:t>
    </dgm:pt>
    <dgm:pt modelId="{6FFF192A-2F25-4064-BFD6-708C557EB75E}" type="pres">
      <dgm:prSet presAssocID="{777C4C70-1008-4A97-B9AB-93F018242F9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s-IS"/>
        </a:p>
      </dgm:t>
    </dgm:pt>
    <dgm:pt modelId="{5F53125A-D1B5-4A92-91AC-1242D54F94E3}" type="pres">
      <dgm:prSet presAssocID="{5F19B253-AF52-4810-86DD-A5FB2944C1E5}" presName="hierRoot1" presStyleCnt="0"/>
      <dgm:spPr/>
    </dgm:pt>
    <dgm:pt modelId="{CDA94A47-D48E-49C8-BD39-2F6872DCD34C}" type="pres">
      <dgm:prSet presAssocID="{5F19B253-AF52-4810-86DD-A5FB2944C1E5}" presName="composite" presStyleCnt="0"/>
      <dgm:spPr/>
    </dgm:pt>
    <dgm:pt modelId="{C65332CF-C04A-4B07-9A62-758463461D59}" type="pres">
      <dgm:prSet presAssocID="{5F19B253-AF52-4810-86DD-A5FB2944C1E5}" presName="background" presStyleLbl="node0" presStyleIdx="0" presStyleCnt="1"/>
      <dgm:spPr>
        <a:xfrm>
          <a:off x="2438206" y="967"/>
          <a:ext cx="1219973" cy="774683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is-IS"/>
        </a:p>
      </dgm:t>
    </dgm:pt>
    <dgm:pt modelId="{021FB632-F688-4764-B1D4-B7BCA0EEBF04}" type="pres">
      <dgm:prSet presAssocID="{5F19B253-AF52-4810-86DD-A5FB2944C1E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is-IS"/>
        </a:p>
      </dgm:t>
    </dgm:pt>
    <dgm:pt modelId="{33DD0680-CEDE-48B2-8F1A-D635CF57CE62}" type="pres">
      <dgm:prSet presAssocID="{5F19B253-AF52-4810-86DD-A5FB2944C1E5}" presName="hierChild2" presStyleCnt="0"/>
      <dgm:spPr/>
    </dgm:pt>
    <dgm:pt modelId="{9AC7CF34-581B-42E6-A101-B8AE01931CB1}" type="pres">
      <dgm:prSet presAssocID="{645601DC-3086-4FD5-90A3-1C5D8287AD1B}" presName="Name10" presStyleLbl="parChTrans1D2" presStyleIdx="0" presStyleCnt="2"/>
      <dgm:spPr/>
      <dgm:t>
        <a:bodyPr/>
        <a:lstStyle/>
        <a:p>
          <a:endParaRPr lang="is-IS"/>
        </a:p>
      </dgm:t>
    </dgm:pt>
    <dgm:pt modelId="{8E7FE6CC-819C-4354-A3AF-1884D9FA8DD4}" type="pres">
      <dgm:prSet presAssocID="{7BF8B3EA-A4E6-4B4E-AE17-3E9C6C3E70E4}" presName="hierRoot2" presStyleCnt="0"/>
      <dgm:spPr/>
    </dgm:pt>
    <dgm:pt modelId="{6FAFF5C5-32B3-42B0-A9D4-0914FAF1B619}" type="pres">
      <dgm:prSet presAssocID="{7BF8B3EA-A4E6-4B4E-AE17-3E9C6C3E70E4}" presName="composite2" presStyleCnt="0"/>
      <dgm:spPr/>
    </dgm:pt>
    <dgm:pt modelId="{4A157992-4162-45A0-ABBF-795659E256DA}" type="pres">
      <dgm:prSet presAssocID="{7BF8B3EA-A4E6-4B4E-AE17-3E9C6C3E70E4}" presName="background2" presStyleLbl="node2" presStyleIdx="0" presStyleCnt="2"/>
      <dgm:spPr>
        <a:xfrm>
          <a:off x="1319897" y="1130459"/>
          <a:ext cx="1219973" cy="774683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is-IS"/>
        </a:p>
      </dgm:t>
    </dgm:pt>
    <dgm:pt modelId="{40FCF8FF-527A-4CCA-A31F-00E016CAE096}" type="pres">
      <dgm:prSet presAssocID="{7BF8B3EA-A4E6-4B4E-AE17-3E9C6C3E70E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is-IS"/>
        </a:p>
      </dgm:t>
    </dgm:pt>
    <dgm:pt modelId="{725DA1DF-A1B0-4D2C-A3C8-F456F4A17325}" type="pres">
      <dgm:prSet presAssocID="{7BF8B3EA-A4E6-4B4E-AE17-3E9C6C3E70E4}" presName="hierChild3" presStyleCnt="0"/>
      <dgm:spPr/>
    </dgm:pt>
    <dgm:pt modelId="{6B84C2CF-FE71-41E3-BD36-94665EF98F16}" type="pres">
      <dgm:prSet presAssocID="{C43CBF7B-F48D-4385-9278-DFA40FA3CFC4}" presName="Name17" presStyleLbl="parChTrans1D3" presStyleIdx="0" presStyleCnt="3"/>
      <dgm:spPr/>
      <dgm:t>
        <a:bodyPr/>
        <a:lstStyle/>
        <a:p>
          <a:endParaRPr lang="is-IS"/>
        </a:p>
      </dgm:t>
    </dgm:pt>
    <dgm:pt modelId="{A49AA940-51EB-4EA7-996C-127A7A336CE8}" type="pres">
      <dgm:prSet presAssocID="{73B8F59C-04CC-4857-9153-8DD61465A542}" presName="hierRoot3" presStyleCnt="0"/>
      <dgm:spPr/>
    </dgm:pt>
    <dgm:pt modelId="{F7F00ECF-DABB-45FB-A895-89479DBEA7E1}" type="pres">
      <dgm:prSet presAssocID="{73B8F59C-04CC-4857-9153-8DD61465A542}" presName="composite3" presStyleCnt="0"/>
      <dgm:spPr/>
    </dgm:pt>
    <dgm:pt modelId="{6C374531-75D1-44C9-9D60-C7CDB9B452F4}" type="pres">
      <dgm:prSet presAssocID="{73B8F59C-04CC-4857-9153-8DD61465A542}" presName="background3" presStyleLbl="node3" presStyleIdx="0" presStyleCnt="3"/>
      <dgm:spPr>
        <a:xfrm>
          <a:off x="574357" y="2259952"/>
          <a:ext cx="1219973" cy="774683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is-IS"/>
        </a:p>
      </dgm:t>
    </dgm:pt>
    <dgm:pt modelId="{16210D18-5EED-4830-8C40-A9C2B599288C}" type="pres">
      <dgm:prSet presAssocID="{73B8F59C-04CC-4857-9153-8DD61465A542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is-IS"/>
        </a:p>
      </dgm:t>
    </dgm:pt>
    <dgm:pt modelId="{E5DC3746-E57E-44CA-8AC5-13099E0AA726}" type="pres">
      <dgm:prSet presAssocID="{73B8F59C-04CC-4857-9153-8DD61465A542}" presName="hierChild4" presStyleCnt="0"/>
      <dgm:spPr/>
    </dgm:pt>
    <dgm:pt modelId="{2DE5F4CF-97E3-4565-AB33-6135F927B19A}" type="pres">
      <dgm:prSet presAssocID="{FC6DBA10-73BE-40DE-9AA7-24A93016F102}" presName="Name23" presStyleLbl="parChTrans1D4" presStyleIdx="0" presStyleCnt="2"/>
      <dgm:spPr/>
      <dgm:t>
        <a:bodyPr/>
        <a:lstStyle/>
        <a:p>
          <a:endParaRPr lang="is-IS"/>
        </a:p>
      </dgm:t>
    </dgm:pt>
    <dgm:pt modelId="{B37C47C5-BB0D-4EDC-88A0-DC14FE867555}" type="pres">
      <dgm:prSet presAssocID="{F5D1A79E-EEEC-49A7-8F99-D39A8F912C23}" presName="hierRoot4" presStyleCnt="0"/>
      <dgm:spPr/>
    </dgm:pt>
    <dgm:pt modelId="{7F24FC3D-686D-4C92-92CF-AA43786879C3}" type="pres">
      <dgm:prSet presAssocID="{F5D1A79E-EEEC-49A7-8F99-D39A8F912C23}" presName="composite4" presStyleCnt="0"/>
      <dgm:spPr/>
    </dgm:pt>
    <dgm:pt modelId="{E26B5150-C0CA-4779-BDFC-774E39539754}" type="pres">
      <dgm:prSet presAssocID="{F5D1A79E-EEEC-49A7-8F99-D39A8F912C23}" presName="background4" presStyleLbl="node4" presStyleIdx="0" presStyleCnt="2"/>
      <dgm:spPr>
        <a:xfrm>
          <a:off x="574357" y="3389444"/>
          <a:ext cx="1219973" cy="774683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is-IS"/>
        </a:p>
      </dgm:t>
    </dgm:pt>
    <dgm:pt modelId="{3EDA41F7-0C3B-4608-80BC-0F88041743B4}" type="pres">
      <dgm:prSet presAssocID="{F5D1A79E-EEEC-49A7-8F99-D39A8F912C23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is-IS"/>
        </a:p>
      </dgm:t>
    </dgm:pt>
    <dgm:pt modelId="{5FB76CF8-A331-47A8-B5B3-00E926DF5ECA}" type="pres">
      <dgm:prSet presAssocID="{F5D1A79E-EEEC-49A7-8F99-D39A8F912C23}" presName="hierChild5" presStyleCnt="0"/>
      <dgm:spPr/>
    </dgm:pt>
    <dgm:pt modelId="{3E5F85AF-C122-4167-8F42-FD023698D116}" type="pres">
      <dgm:prSet presAssocID="{41D54895-F3BE-4373-BA36-6B51F050A24B}" presName="Name17" presStyleLbl="parChTrans1D3" presStyleIdx="1" presStyleCnt="3"/>
      <dgm:spPr/>
      <dgm:t>
        <a:bodyPr/>
        <a:lstStyle/>
        <a:p>
          <a:endParaRPr lang="is-IS"/>
        </a:p>
      </dgm:t>
    </dgm:pt>
    <dgm:pt modelId="{C50F128E-CFAA-4E4F-8904-CD78BEC1DB15}" type="pres">
      <dgm:prSet presAssocID="{6D9FD056-1069-408A-8423-F264FF888092}" presName="hierRoot3" presStyleCnt="0"/>
      <dgm:spPr/>
    </dgm:pt>
    <dgm:pt modelId="{EFD00E70-9E92-402D-AEDF-9F8505B043CC}" type="pres">
      <dgm:prSet presAssocID="{6D9FD056-1069-408A-8423-F264FF888092}" presName="composite3" presStyleCnt="0"/>
      <dgm:spPr/>
    </dgm:pt>
    <dgm:pt modelId="{DE037B1E-0C45-4464-8E56-4B06E842B879}" type="pres">
      <dgm:prSet presAssocID="{6D9FD056-1069-408A-8423-F264FF888092}" presName="background3" presStyleLbl="node3" presStyleIdx="1" presStyleCnt="3"/>
      <dgm:spPr>
        <a:xfrm>
          <a:off x="2065436" y="2259952"/>
          <a:ext cx="1219973" cy="774683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is-IS"/>
        </a:p>
      </dgm:t>
    </dgm:pt>
    <dgm:pt modelId="{3012FEBF-E4BF-445A-8442-C36B54FE88B3}" type="pres">
      <dgm:prSet presAssocID="{6D9FD056-1069-408A-8423-F264FF888092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is-IS"/>
        </a:p>
      </dgm:t>
    </dgm:pt>
    <dgm:pt modelId="{6427CAC2-2F11-4371-9ED7-FA45D3F93EC6}" type="pres">
      <dgm:prSet presAssocID="{6D9FD056-1069-408A-8423-F264FF888092}" presName="hierChild4" presStyleCnt="0"/>
      <dgm:spPr/>
    </dgm:pt>
    <dgm:pt modelId="{9AD30E87-3302-4C0A-A979-5B69787FCA69}" type="pres">
      <dgm:prSet presAssocID="{518064F1-A57E-4B7F-84F7-A352B5CD5D62}" presName="Name23" presStyleLbl="parChTrans1D4" presStyleIdx="1" presStyleCnt="2"/>
      <dgm:spPr/>
      <dgm:t>
        <a:bodyPr/>
        <a:lstStyle/>
        <a:p>
          <a:endParaRPr lang="is-IS"/>
        </a:p>
      </dgm:t>
    </dgm:pt>
    <dgm:pt modelId="{CA4F106F-EC99-4399-B874-D65766D51C27}" type="pres">
      <dgm:prSet presAssocID="{BE92600C-C0F7-4836-9720-069D2C6462F4}" presName="hierRoot4" presStyleCnt="0"/>
      <dgm:spPr/>
    </dgm:pt>
    <dgm:pt modelId="{E683E019-B1B6-4862-9A3E-64983BC10252}" type="pres">
      <dgm:prSet presAssocID="{BE92600C-C0F7-4836-9720-069D2C6462F4}" presName="composite4" presStyleCnt="0"/>
      <dgm:spPr/>
    </dgm:pt>
    <dgm:pt modelId="{71441CCC-0360-4E2E-A51B-0792EA461C68}" type="pres">
      <dgm:prSet presAssocID="{BE92600C-C0F7-4836-9720-069D2C6462F4}" presName="background4" presStyleLbl="node4" presStyleIdx="1" presStyleCnt="2"/>
      <dgm:spPr>
        <a:xfrm>
          <a:off x="2065436" y="3389444"/>
          <a:ext cx="1219973" cy="774683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is-IS"/>
        </a:p>
      </dgm:t>
    </dgm:pt>
    <dgm:pt modelId="{C95938D3-A4F0-4DDA-B44B-EDF10B6F8186}" type="pres">
      <dgm:prSet presAssocID="{BE92600C-C0F7-4836-9720-069D2C6462F4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is-IS"/>
        </a:p>
      </dgm:t>
    </dgm:pt>
    <dgm:pt modelId="{62E87656-EB7B-40D0-ADF7-495A78EF4B66}" type="pres">
      <dgm:prSet presAssocID="{BE92600C-C0F7-4836-9720-069D2C6462F4}" presName="hierChild5" presStyleCnt="0"/>
      <dgm:spPr/>
    </dgm:pt>
    <dgm:pt modelId="{01B50F0E-A1FB-4CF3-A0B4-2AC249757176}" type="pres">
      <dgm:prSet presAssocID="{800669EF-1430-41CB-B858-8A7BC6CEC3CA}" presName="Name10" presStyleLbl="parChTrans1D2" presStyleIdx="1" presStyleCnt="2"/>
      <dgm:spPr/>
      <dgm:t>
        <a:bodyPr/>
        <a:lstStyle/>
        <a:p>
          <a:endParaRPr lang="is-IS"/>
        </a:p>
      </dgm:t>
    </dgm:pt>
    <dgm:pt modelId="{D65401C4-281E-4BD7-B79E-C8308A6C01D7}" type="pres">
      <dgm:prSet presAssocID="{0154B7BF-AB7D-4AC0-BFDE-64AAEAC94FB2}" presName="hierRoot2" presStyleCnt="0"/>
      <dgm:spPr/>
    </dgm:pt>
    <dgm:pt modelId="{9C4981E5-9221-434A-B78B-2DC3FC4666E8}" type="pres">
      <dgm:prSet presAssocID="{0154B7BF-AB7D-4AC0-BFDE-64AAEAC94FB2}" presName="composite2" presStyleCnt="0"/>
      <dgm:spPr/>
    </dgm:pt>
    <dgm:pt modelId="{670DC7D6-D687-441E-B2AE-87EBFCC3C9BA}" type="pres">
      <dgm:prSet presAssocID="{0154B7BF-AB7D-4AC0-BFDE-64AAEAC94FB2}" presName="background2" presStyleLbl="node2" presStyleIdx="1" presStyleCnt="2"/>
      <dgm:spPr>
        <a:xfrm>
          <a:off x="3556515" y="1130459"/>
          <a:ext cx="1219973" cy="774683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is-IS"/>
        </a:p>
      </dgm:t>
    </dgm:pt>
    <dgm:pt modelId="{5EF9CF15-C4F2-47EA-BEC3-062BCA98DDFF}" type="pres">
      <dgm:prSet presAssocID="{0154B7BF-AB7D-4AC0-BFDE-64AAEAC94FB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is-IS"/>
        </a:p>
      </dgm:t>
    </dgm:pt>
    <dgm:pt modelId="{8164E9A6-65FB-4789-9300-82109FBFB0B3}" type="pres">
      <dgm:prSet presAssocID="{0154B7BF-AB7D-4AC0-BFDE-64AAEAC94FB2}" presName="hierChild3" presStyleCnt="0"/>
      <dgm:spPr/>
    </dgm:pt>
    <dgm:pt modelId="{7CD3C0B7-4B7A-47F4-9754-3D2612AC0D1C}" type="pres">
      <dgm:prSet presAssocID="{DD0DF41A-55A7-47F2-AFA7-2550F9DFB466}" presName="Name17" presStyleLbl="parChTrans1D3" presStyleIdx="2" presStyleCnt="3"/>
      <dgm:spPr/>
      <dgm:t>
        <a:bodyPr/>
        <a:lstStyle/>
        <a:p>
          <a:endParaRPr lang="is-IS"/>
        </a:p>
      </dgm:t>
    </dgm:pt>
    <dgm:pt modelId="{62BE0EAD-AAC2-4680-93CE-48411DCF4263}" type="pres">
      <dgm:prSet presAssocID="{3DEC36E8-89AD-4C43-BE02-5583C968A961}" presName="hierRoot3" presStyleCnt="0"/>
      <dgm:spPr/>
    </dgm:pt>
    <dgm:pt modelId="{50BB97F2-7374-4840-A2EC-9D2B601EE294}" type="pres">
      <dgm:prSet presAssocID="{3DEC36E8-89AD-4C43-BE02-5583C968A961}" presName="composite3" presStyleCnt="0"/>
      <dgm:spPr/>
    </dgm:pt>
    <dgm:pt modelId="{80F279DE-9F70-4E57-8F85-A43A04312D8A}" type="pres">
      <dgm:prSet presAssocID="{3DEC36E8-89AD-4C43-BE02-5583C968A961}" presName="background3" presStyleLbl="node3" presStyleIdx="2" presStyleCnt="3"/>
      <dgm:spPr>
        <a:xfrm>
          <a:off x="3556515" y="2259952"/>
          <a:ext cx="1219973" cy="774683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is-IS"/>
        </a:p>
      </dgm:t>
    </dgm:pt>
    <dgm:pt modelId="{DB6B7D5C-82A0-416E-9F8E-AF5D83761DC0}" type="pres">
      <dgm:prSet presAssocID="{3DEC36E8-89AD-4C43-BE02-5583C968A961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is-IS"/>
        </a:p>
      </dgm:t>
    </dgm:pt>
    <dgm:pt modelId="{95D48E98-9CED-4314-893F-4162EAB8BBD5}" type="pres">
      <dgm:prSet presAssocID="{3DEC36E8-89AD-4C43-BE02-5583C968A961}" presName="hierChild4" presStyleCnt="0"/>
      <dgm:spPr/>
    </dgm:pt>
  </dgm:ptLst>
  <dgm:cxnLst>
    <dgm:cxn modelId="{628CBB20-371C-41FC-898E-B926D4C1B76F}" type="presOf" srcId="{DD0DF41A-55A7-47F2-AFA7-2550F9DFB466}" destId="{7CD3C0B7-4B7A-47F4-9754-3D2612AC0D1C}" srcOrd="0" destOrd="0" presId="urn:microsoft.com/office/officeart/2005/8/layout/hierarchy1"/>
    <dgm:cxn modelId="{99924AE6-1D0B-4416-A91A-38322BE0AC8E}" type="presOf" srcId="{800669EF-1430-41CB-B858-8A7BC6CEC3CA}" destId="{01B50F0E-A1FB-4CF3-A0B4-2AC249757176}" srcOrd="0" destOrd="0" presId="urn:microsoft.com/office/officeart/2005/8/layout/hierarchy1"/>
    <dgm:cxn modelId="{6A1986B9-4AE6-4D41-B25A-7F1332C3C2C1}" srcId="{777C4C70-1008-4A97-B9AB-93F018242F91}" destId="{5F19B253-AF52-4810-86DD-A5FB2944C1E5}" srcOrd="0" destOrd="0" parTransId="{A12012D5-B2AD-49EA-B279-93711EACE841}" sibTransId="{CD3B3537-C7F3-4884-9D5C-F7E357068D23}"/>
    <dgm:cxn modelId="{E36A2D3E-FF27-4C6E-A773-CD8280BEB8AE}" type="presOf" srcId="{518064F1-A57E-4B7F-84F7-A352B5CD5D62}" destId="{9AD30E87-3302-4C0A-A979-5B69787FCA69}" srcOrd="0" destOrd="0" presId="urn:microsoft.com/office/officeart/2005/8/layout/hierarchy1"/>
    <dgm:cxn modelId="{D6E63035-A450-4AB7-9E4D-9396251ED0A5}" type="presOf" srcId="{5F19B253-AF52-4810-86DD-A5FB2944C1E5}" destId="{021FB632-F688-4764-B1D4-B7BCA0EEBF04}" srcOrd="0" destOrd="0" presId="urn:microsoft.com/office/officeart/2005/8/layout/hierarchy1"/>
    <dgm:cxn modelId="{99DEB3DC-B666-48FD-9459-07A03FF2A51E}" type="presOf" srcId="{7BF8B3EA-A4E6-4B4E-AE17-3E9C6C3E70E4}" destId="{40FCF8FF-527A-4CCA-A31F-00E016CAE096}" srcOrd="0" destOrd="0" presId="urn:microsoft.com/office/officeart/2005/8/layout/hierarchy1"/>
    <dgm:cxn modelId="{26C073F2-B7F2-48A0-82B0-85B2CEAAA07E}" srcId="{7BF8B3EA-A4E6-4B4E-AE17-3E9C6C3E70E4}" destId="{73B8F59C-04CC-4857-9153-8DD61465A542}" srcOrd="0" destOrd="0" parTransId="{C43CBF7B-F48D-4385-9278-DFA40FA3CFC4}" sibTransId="{5F73263C-C9C0-4C72-90D2-B628EF9C1E68}"/>
    <dgm:cxn modelId="{A07A51A1-CC6A-4A7E-AFC8-A808D37616F2}" srcId="{5F19B253-AF52-4810-86DD-A5FB2944C1E5}" destId="{7BF8B3EA-A4E6-4B4E-AE17-3E9C6C3E70E4}" srcOrd="0" destOrd="0" parTransId="{645601DC-3086-4FD5-90A3-1C5D8287AD1B}" sibTransId="{F60C2646-B449-4AD9-B991-0F1D2FBA1076}"/>
    <dgm:cxn modelId="{3B5BD661-E68C-4D41-843B-229301C916E8}" type="presOf" srcId="{645601DC-3086-4FD5-90A3-1C5D8287AD1B}" destId="{9AC7CF34-581B-42E6-A101-B8AE01931CB1}" srcOrd="0" destOrd="0" presId="urn:microsoft.com/office/officeart/2005/8/layout/hierarchy1"/>
    <dgm:cxn modelId="{A01A092F-95CF-4C64-816D-C31F6C6C28B5}" type="presOf" srcId="{3DEC36E8-89AD-4C43-BE02-5583C968A961}" destId="{DB6B7D5C-82A0-416E-9F8E-AF5D83761DC0}" srcOrd="0" destOrd="0" presId="urn:microsoft.com/office/officeart/2005/8/layout/hierarchy1"/>
    <dgm:cxn modelId="{3581FC6F-54CF-4305-84BD-23A2FDF75DA0}" type="presOf" srcId="{41D54895-F3BE-4373-BA36-6B51F050A24B}" destId="{3E5F85AF-C122-4167-8F42-FD023698D116}" srcOrd="0" destOrd="0" presId="urn:microsoft.com/office/officeart/2005/8/layout/hierarchy1"/>
    <dgm:cxn modelId="{141817AC-F725-4CE0-9F8D-9B632BB1CA93}" type="presOf" srcId="{BE92600C-C0F7-4836-9720-069D2C6462F4}" destId="{C95938D3-A4F0-4DDA-B44B-EDF10B6F8186}" srcOrd="0" destOrd="0" presId="urn:microsoft.com/office/officeart/2005/8/layout/hierarchy1"/>
    <dgm:cxn modelId="{B0CBFD17-D4BF-4037-BBAF-2FF0541D4536}" srcId="{7BF8B3EA-A4E6-4B4E-AE17-3E9C6C3E70E4}" destId="{6D9FD056-1069-408A-8423-F264FF888092}" srcOrd="1" destOrd="0" parTransId="{41D54895-F3BE-4373-BA36-6B51F050A24B}" sibTransId="{C0E18C89-6307-4266-9EEA-4886F7D4649A}"/>
    <dgm:cxn modelId="{4D364682-37E7-4BFF-A0FA-AB0097BEE95E}" type="presOf" srcId="{FC6DBA10-73BE-40DE-9AA7-24A93016F102}" destId="{2DE5F4CF-97E3-4565-AB33-6135F927B19A}" srcOrd="0" destOrd="0" presId="urn:microsoft.com/office/officeart/2005/8/layout/hierarchy1"/>
    <dgm:cxn modelId="{B9673472-9EE8-4E52-B79A-0B0C96C60614}" type="presOf" srcId="{777C4C70-1008-4A97-B9AB-93F018242F91}" destId="{6FFF192A-2F25-4064-BFD6-708C557EB75E}" srcOrd="0" destOrd="0" presId="urn:microsoft.com/office/officeart/2005/8/layout/hierarchy1"/>
    <dgm:cxn modelId="{7977B2E9-6779-4ABD-9C73-260C83012746}" srcId="{5F19B253-AF52-4810-86DD-A5FB2944C1E5}" destId="{0154B7BF-AB7D-4AC0-BFDE-64AAEAC94FB2}" srcOrd="1" destOrd="0" parTransId="{800669EF-1430-41CB-B858-8A7BC6CEC3CA}" sibTransId="{12CC51F3-C11C-4E63-AAEC-5367B45E15F2}"/>
    <dgm:cxn modelId="{ED6FCC8A-D000-412A-8F3F-0FC0BF287E41}" type="presOf" srcId="{6D9FD056-1069-408A-8423-F264FF888092}" destId="{3012FEBF-E4BF-445A-8442-C36B54FE88B3}" srcOrd="0" destOrd="0" presId="urn:microsoft.com/office/officeart/2005/8/layout/hierarchy1"/>
    <dgm:cxn modelId="{F2A6FD89-DAB1-41BF-ACF2-D593312E87EB}" type="presOf" srcId="{C43CBF7B-F48D-4385-9278-DFA40FA3CFC4}" destId="{6B84C2CF-FE71-41E3-BD36-94665EF98F16}" srcOrd="0" destOrd="0" presId="urn:microsoft.com/office/officeart/2005/8/layout/hierarchy1"/>
    <dgm:cxn modelId="{BC2C70E9-93C5-48AF-80C1-72B6CB855023}" type="presOf" srcId="{0154B7BF-AB7D-4AC0-BFDE-64AAEAC94FB2}" destId="{5EF9CF15-C4F2-47EA-BEC3-062BCA98DDFF}" srcOrd="0" destOrd="0" presId="urn:microsoft.com/office/officeart/2005/8/layout/hierarchy1"/>
    <dgm:cxn modelId="{BD1622E0-8077-4BC0-A360-085E3684E9F3}" srcId="{6D9FD056-1069-408A-8423-F264FF888092}" destId="{BE92600C-C0F7-4836-9720-069D2C6462F4}" srcOrd="0" destOrd="0" parTransId="{518064F1-A57E-4B7F-84F7-A352B5CD5D62}" sibTransId="{E62CB1D0-922B-4BFB-82B9-FB61D340FE85}"/>
    <dgm:cxn modelId="{53519270-D923-4DCE-BE47-0DD376EC9C9B}" type="presOf" srcId="{73B8F59C-04CC-4857-9153-8DD61465A542}" destId="{16210D18-5EED-4830-8C40-A9C2B599288C}" srcOrd="0" destOrd="0" presId="urn:microsoft.com/office/officeart/2005/8/layout/hierarchy1"/>
    <dgm:cxn modelId="{65279134-00BA-485A-9B12-22D3927BDC46}" srcId="{0154B7BF-AB7D-4AC0-BFDE-64AAEAC94FB2}" destId="{3DEC36E8-89AD-4C43-BE02-5583C968A961}" srcOrd="0" destOrd="0" parTransId="{DD0DF41A-55A7-47F2-AFA7-2550F9DFB466}" sibTransId="{06D39BC6-4D69-42F7-AAC7-34BF2080C6E0}"/>
    <dgm:cxn modelId="{E906079A-08FE-4E71-B026-4C724815B932}" srcId="{73B8F59C-04CC-4857-9153-8DD61465A542}" destId="{F5D1A79E-EEEC-49A7-8F99-D39A8F912C23}" srcOrd="0" destOrd="0" parTransId="{FC6DBA10-73BE-40DE-9AA7-24A93016F102}" sibTransId="{01BAD08A-776F-42CB-8D09-DCEB646E192D}"/>
    <dgm:cxn modelId="{310400C4-1FFF-4496-A5A3-9831B3060F20}" type="presOf" srcId="{F5D1A79E-EEEC-49A7-8F99-D39A8F912C23}" destId="{3EDA41F7-0C3B-4608-80BC-0F88041743B4}" srcOrd="0" destOrd="0" presId="urn:microsoft.com/office/officeart/2005/8/layout/hierarchy1"/>
    <dgm:cxn modelId="{1AA7F465-F8A8-4FFB-9E29-B8929C12BB09}" type="presParOf" srcId="{6FFF192A-2F25-4064-BFD6-708C557EB75E}" destId="{5F53125A-D1B5-4A92-91AC-1242D54F94E3}" srcOrd="0" destOrd="0" presId="urn:microsoft.com/office/officeart/2005/8/layout/hierarchy1"/>
    <dgm:cxn modelId="{6AFFF770-962C-4EAD-9BF5-644B48A5F6AD}" type="presParOf" srcId="{5F53125A-D1B5-4A92-91AC-1242D54F94E3}" destId="{CDA94A47-D48E-49C8-BD39-2F6872DCD34C}" srcOrd="0" destOrd="0" presId="urn:microsoft.com/office/officeart/2005/8/layout/hierarchy1"/>
    <dgm:cxn modelId="{999C7D9D-2496-4D42-9B03-CD8028C03C81}" type="presParOf" srcId="{CDA94A47-D48E-49C8-BD39-2F6872DCD34C}" destId="{C65332CF-C04A-4B07-9A62-758463461D59}" srcOrd="0" destOrd="0" presId="urn:microsoft.com/office/officeart/2005/8/layout/hierarchy1"/>
    <dgm:cxn modelId="{E4AB5ED3-8B05-426F-901C-7AB492E687A6}" type="presParOf" srcId="{CDA94A47-D48E-49C8-BD39-2F6872DCD34C}" destId="{021FB632-F688-4764-B1D4-B7BCA0EEBF04}" srcOrd="1" destOrd="0" presId="urn:microsoft.com/office/officeart/2005/8/layout/hierarchy1"/>
    <dgm:cxn modelId="{CDD417FF-234F-4FCE-9394-AB8A993ECF90}" type="presParOf" srcId="{5F53125A-D1B5-4A92-91AC-1242D54F94E3}" destId="{33DD0680-CEDE-48B2-8F1A-D635CF57CE62}" srcOrd="1" destOrd="0" presId="urn:microsoft.com/office/officeart/2005/8/layout/hierarchy1"/>
    <dgm:cxn modelId="{59449E04-72F1-4DF7-B918-F703D9C795CB}" type="presParOf" srcId="{33DD0680-CEDE-48B2-8F1A-D635CF57CE62}" destId="{9AC7CF34-581B-42E6-A101-B8AE01931CB1}" srcOrd="0" destOrd="0" presId="urn:microsoft.com/office/officeart/2005/8/layout/hierarchy1"/>
    <dgm:cxn modelId="{D79BFDD4-10F7-4CD5-AE79-C5E32C0C5EF9}" type="presParOf" srcId="{33DD0680-CEDE-48B2-8F1A-D635CF57CE62}" destId="{8E7FE6CC-819C-4354-A3AF-1884D9FA8DD4}" srcOrd="1" destOrd="0" presId="urn:microsoft.com/office/officeart/2005/8/layout/hierarchy1"/>
    <dgm:cxn modelId="{6B9DA2C0-60F3-487A-965C-C3062EC73DE0}" type="presParOf" srcId="{8E7FE6CC-819C-4354-A3AF-1884D9FA8DD4}" destId="{6FAFF5C5-32B3-42B0-A9D4-0914FAF1B619}" srcOrd="0" destOrd="0" presId="urn:microsoft.com/office/officeart/2005/8/layout/hierarchy1"/>
    <dgm:cxn modelId="{03CAFDFC-7314-4391-9C23-243FA30D5EA2}" type="presParOf" srcId="{6FAFF5C5-32B3-42B0-A9D4-0914FAF1B619}" destId="{4A157992-4162-45A0-ABBF-795659E256DA}" srcOrd="0" destOrd="0" presId="urn:microsoft.com/office/officeart/2005/8/layout/hierarchy1"/>
    <dgm:cxn modelId="{2589B4BF-73AE-46D4-A0C9-3845D98D1470}" type="presParOf" srcId="{6FAFF5C5-32B3-42B0-A9D4-0914FAF1B619}" destId="{40FCF8FF-527A-4CCA-A31F-00E016CAE096}" srcOrd="1" destOrd="0" presId="urn:microsoft.com/office/officeart/2005/8/layout/hierarchy1"/>
    <dgm:cxn modelId="{D7C476C1-79AF-457F-BD03-E315B13875F0}" type="presParOf" srcId="{8E7FE6CC-819C-4354-A3AF-1884D9FA8DD4}" destId="{725DA1DF-A1B0-4D2C-A3C8-F456F4A17325}" srcOrd="1" destOrd="0" presId="urn:microsoft.com/office/officeart/2005/8/layout/hierarchy1"/>
    <dgm:cxn modelId="{63AF507E-17FC-46F1-B9F4-391C5626729F}" type="presParOf" srcId="{725DA1DF-A1B0-4D2C-A3C8-F456F4A17325}" destId="{6B84C2CF-FE71-41E3-BD36-94665EF98F16}" srcOrd="0" destOrd="0" presId="urn:microsoft.com/office/officeart/2005/8/layout/hierarchy1"/>
    <dgm:cxn modelId="{5CF1ABA3-E0E5-434A-BF06-FC2056779450}" type="presParOf" srcId="{725DA1DF-A1B0-4D2C-A3C8-F456F4A17325}" destId="{A49AA940-51EB-4EA7-996C-127A7A336CE8}" srcOrd="1" destOrd="0" presId="urn:microsoft.com/office/officeart/2005/8/layout/hierarchy1"/>
    <dgm:cxn modelId="{6E685415-B2FC-4B81-A7CF-D8614BF18E64}" type="presParOf" srcId="{A49AA940-51EB-4EA7-996C-127A7A336CE8}" destId="{F7F00ECF-DABB-45FB-A895-89479DBEA7E1}" srcOrd="0" destOrd="0" presId="urn:microsoft.com/office/officeart/2005/8/layout/hierarchy1"/>
    <dgm:cxn modelId="{04A90343-31B2-4C1F-856D-44E66683448D}" type="presParOf" srcId="{F7F00ECF-DABB-45FB-A895-89479DBEA7E1}" destId="{6C374531-75D1-44C9-9D60-C7CDB9B452F4}" srcOrd="0" destOrd="0" presId="urn:microsoft.com/office/officeart/2005/8/layout/hierarchy1"/>
    <dgm:cxn modelId="{9E5D49D3-B6BF-4EE9-86F4-930CD25CF597}" type="presParOf" srcId="{F7F00ECF-DABB-45FB-A895-89479DBEA7E1}" destId="{16210D18-5EED-4830-8C40-A9C2B599288C}" srcOrd="1" destOrd="0" presId="urn:microsoft.com/office/officeart/2005/8/layout/hierarchy1"/>
    <dgm:cxn modelId="{2AD46E50-40DF-4435-B0BE-DA75739F0254}" type="presParOf" srcId="{A49AA940-51EB-4EA7-996C-127A7A336CE8}" destId="{E5DC3746-E57E-44CA-8AC5-13099E0AA726}" srcOrd="1" destOrd="0" presId="urn:microsoft.com/office/officeart/2005/8/layout/hierarchy1"/>
    <dgm:cxn modelId="{DC7CE22D-64A8-4525-BFFF-0DE602C110CD}" type="presParOf" srcId="{E5DC3746-E57E-44CA-8AC5-13099E0AA726}" destId="{2DE5F4CF-97E3-4565-AB33-6135F927B19A}" srcOrd="0" destOrd="0" presId="urn:microsoft.com/office/officeart/2005/8/layout/hierarchy1"/>
    <dgm:cxn modelId="{BB1D8C26-708A-4517-826A-425DB031D25C}" type="presParOf" srcId="{E5DC3746-E57E-44CA-8AC5-13099E0AA726}" destId="{B37C47C5-BB0D-4EDC-88A0-DC14FE867555}" srcOrd="1" destOrd="0" presId="urn:microsoft.com/office/officeart/2005/8/layout/hierarchy1"/>
    <dgm:cxn modelId="{E66E50AD-1874-4D50-9A8B-CD9B85A5A3E9}" type="presParOf" srcId="{B37C47C5-BB0D-4EDC-88A0-DC14FE867555}" destId="{7F24FC3D-686D-4C92-92CF-AA43786879C3}" srcOrd="0" destOrd="0" presId="urn:microsoft.com/office/officeart/2005/8/layout/hierarchy1"/>
    <dgm:cxn modelId="{3D43BBC9-EC47-4204-A6D8-419F1345D03B}" type="presParOf" srcId="{7F24FC3D-686D-4C92-92CF-AA43786879C3}" destId="{E26B5150-C0CA-4779-BDFC-774E39539754}" srcOrd="0" destOrd="0" presId="urn:microsoft.com/office/officeart/2005/8/layout/hierarchy1"/>
    <dgm:cxn modelId="{5B2C4E3F-5B4C-4D15-B9D8-E88C6D761439}" type="presParOf" srcId="{7F24FC3D-686D-4C92-92CF-AA43786879C3}" destId="{3EDA41F7-0C3B-4608-80BC-0F88041743B4}" srcOrd="1" destOrd="0" presId="urn:microsoft.com/office/officeart/2005/8/layout/hierarchy1"/>
    <dgm:cxn modelId="{C9C61F2B-CB72-4F00-8E18-ADCEA9F64401}" type="presParOf" srcId="{B37C47C5-BB0D-4EDC-88A0-DC14FE867555}" destId="{5FB76CF8-A331-47A8-B5B3-00E926DF5ECA}" srcOrd="1" destOrd="0" presId="urn:microsoft.com/office/officeart/2005/8/layout/hierarchy1"/>
    <dgm:cxn modelId="{74E1ED7F-11D9-4F8B-A0B8-BD2AFE9F0FA3}" type="presParOf" srcId="{725DA1DF-A1B0-4D2C-A3C8-F456F4A17325}" destId="{3E5F85AF-C122-4167-8F42-FD023698D116}" srcOrd="2" destOrd="0" presId="urn:microsoft.com/office/officeart/2005/8/layout/hierarchy1"/>
    <dgm:cxn modelId="{9A31F436-CE07-4663-A3AF-E4CA35C95E7F}" type="presParOf" srcId="{725DA1DF-A1B0-4D2C-A3C8-F456F4A17325}" destId="{C50F128E-CFAA-4E4F-8904-CD78BEC1DB15}" srcOrd="3" destOrd="0" presId="urn:microsoft.com/office/officeart/2005/8/layout/hierarchy1"/>
    <dgm:cxn modelId="{8FEB8B85-0286-4004-970B-203B59931E38}" type="presParOf" srcId="{C50F128E-CFAA-4E4F-8904-CD78BEC1DB15}" destId="{EFD00E70-9E92-402D-AEDF-9F8505B043CC}" srcOrd="0" destOrd="0" presId="urn:microsoft.com/office/officeart/2005/8/layout/hierarchy1"/>
    <dgm:cxn modelId="{2B5A1A3A-B54D-4160-BE46-6E59E41616D4}" type="presParOf" srcId="{EFD00E70-9E92-402D-AEDF-9F8505B043CC}" destId="{DE037B1E-0C45-4464-8E56-4B06E842B879}" srcOrd="0" destOrd="0" presId="urn:microsoft.com/office/officeart/2005/8/layout/hierarchy1"/>
    <dgm:cxn modelId="{A385D790-52F4-404F-B9C7-D50CC2FB95F5}" type="presParOf" srcId="{EFD00E70-9E92-402D-AEDF-9F8505B043CC}" destId="{3012FEBF-E4BF-445A-8442-C36B54FE88B3}" srcOrd="1" destOrd="0" presId="urn:microsoft.com/office/officeart/2005/8/layout/hierarchy1"/>
    <dgm:cxn modelId="{9BF4CEFA-7A79-4BD4-8A01-E9083222404B}" type="presParOf" srcId="{C50F128E-CFAA-4E4F-8904-CD78BEC1DB15}" destId="{6427CAC2-2F11-4371-9ED7-FA45D3F93EC6}" srcOrd="1" destOrd="0" presId="urn:microsoft.com/office/officeart/2005/8/layout/hierarchy1"/>
    <dgm:cxn modelId="{65B3E656-8A3A-4495-84CE-2CDE6F2C79F4}" type="presParOf" srcId="{6427CAC2-2F11-4371-9ED7-FA45D3F93EC6}" destId="{9AD30E87-3302-4C0A-A979-5B69787FCA69}" srcOrd="0" destOrd="0" presId="urn:microsoft.com/office/officeart/2005/8/layout/hierarchy1"/>
    <dgm:cxn modelId="{0160AB67-EC0A-45EA-97D9-C6ABCFB31B76}" type="presParOf" srcId="{6427CAC2-2F11-4371-9ED7-FA45D3F93EC6}" destId="{CA4F106F-EC99-4399-B874-D65766D51C27}" srcOrd="1" destOrd="0" presId="urn:microsoft.com/office/officeart/2005/8/layout/hierarchy1"/>
    <dgm:cxn modelId="{A76CAE88-5A3D-4BB0-A27C-084D4C5E2014}" type="presParOf" srcId="{CA4F106F-EC99-4399-B874-D65766D51C27}" destId="{E683E019-B1B6-4862-9A3E-64983BC10252}" srcOrd="0" destOrd="0" presId="urn:microsoft.com/office/officeart/2005/8/layout/hierarchy1"/>
    <dgm:cxn modelId="{2701A588-F29B-46D1-9705-B0B5C99E5E05}" type="presParOf" srcId="{E683E019-B1B6-4862-9A3E-64983BC10252}" destId="{71441CCC-0360-4E2E-A51B-0792EA461C68}" srcOrd="0" destOrd="0" presId="urn:microsoft.com/office/officeart/2005/8/layout/hierarchy1"/>
    <dgm:cxn modelId="{A83C3E04-585A-4A66-8FE1-01FD914DDE37}" type="presParOf" srcId="{E683E019-B1B6-4862-9A3E-64983BC10252}" destId="{C95938D3-A4F0-4DDA-B44B-EDF10B6F8186}" srcOrd="1" destOrd="0" presId="urn:microsoft.com/office/officeart/2005/8/layout/hierarchy1"/>
    <dgm:cxn modelId="{0A00420A-2616-408E-BD7E-C2727DA79EB6}" type="presParOf" srcId="{CA4F106F-EC99-4399-B874-D65766D51C27}" destId="{62E87656-EB7B-40D0-ADF7-495A78EF4B66}" srcOrd="1" destOrd="0" presId="urn:microsoft.com/office/officeart/2005/8/layout/hierarchy1"/>
    <dgm:cxn modelId="{BFADB96E-60F1-48CE-9707-3FB991406E14}" type="presParOf" srcId="{33DD0680-CEDE-48B2-8F1A-D635CF57CE62}" destId="{01B50F0E-A1FB-4CF3-A0B4-2AC249757176}" srcOrd="2" destOrd="0" presId="urn:microsoft.com/office/officeart/2005/8/layout/hierarchy1"/>
    <dgm:cxn modelId="{5A382C11-436A-4B31-9C71-3E193E6CA08B}" type="presParOf" srcId="{33DD0680-CEDE-48B2-8F1A-D635CF57CE62}" destId="{D65401C4-281E-4BD7-B79E-C8308A6C01D7}" srcOrd="3" destOrd="0" presId="urn:microsoft.com/office/officeart/2005/8/layout/hierarchy1"/>
    <dgm:cxn modelId="{E19B7AA2-674E-417E-A107-2F76AC019C5E}" type="presParOf" srcId="{D65401C4-281E-4BD7-B79E-C8308A6C01D7}" destId="{9C4981E5-9221-434A-B78B-2DC3FC4666E8}" srcOrd="0" destOrd="0" presId="urn:microsoft.com/office/officeart/2005/8/layout/hierarchy1"/>
    <dgm:cxn modelId="{366DDB5E-FE53-4159-8602-956D6DB9D2AD}" type="presParOf" srcId="{9C4981E5-9221-434A-B78B-2DC3FC4666E8}" destId="{670DC7D6-D687-441E-B2AE-87EBFCC3C9BA}" srcOrd="0" destOrd="0" presId="urn:microsoft.com/office/officeart/2005/8/layout/hierarchy1"/>
    <dgm:cxn modelId="{7D36DA92-263B-4334-9D25-A5CF35779AF7}" type="presParOf" srcId="{9C4981E5-9221-434A-B78B-2DC3FC4666E8}" destId="{5EF9CF15-C4F2-47EA-BEC3-062BCA98DDFF}" srcOrd="1" destOrd="0" presId="urn:microsoft.com/office/officeart/2005/8/layout/hierarchy1"/>
    <dgm:cxn modelId="{D2EF76B6-DBED-4C11-9AC1-0CBD35C7D0D2}" type="presParOf" srcId="{D65401C4-281E-4BD7-B79E-C8308A6C01D7}" destId="{8164E9A6-65FB-4789-9300-82109FBFB0B3}" srcOrd="1" destOrd="0" presId="urn:microsoft.com/office/officeart/2005/8/layout/hierarchy1"/>
    <dgm:cxn modelId="{C0E2DAFA-8B29-438C-8991-FFE0A2195160}" type="presParOf" srcId="{8164E9A6-65FB-4789-9300-82109FBFB0B3}" destId="{7CD3C0B7-4B7A-47F4-9754-3D2612AC0D1C}" srcOrd="0" destOrd="0" presId="urn:microsoft.com/office/officeart/2005/8/layout/hierarchy1"/>
    <dgm:cxn modelId="{ABC9DE70-117A-424F-B3ED-03AEEE2EC52E}" type="presParOf" srcId="{8164E9A6-65FB-4789-9300-82109FBFB0B3}" destId="{62BE0EAD-AAC2-4680-93CE-48411DCF4263}" srcOrd="1" destOrd="0" presId="urn:microsoft.com/office/officeart/2005/8/layout/hierarchy1"/>
    <dgm:cxn modelId="{768D5F03-B7F9-4F61-935D-626837A91721}" type="presParOf" srcId="{62BE0EAD-AAC2-4680-93CE-48411DCF4263}" destId="{50BB97F2-7374-4840-A2EC-9D2B601EE294}" srcOrd="0" destOrd="0" presId="urn:microsoft.com/office/officeart/2005/8/layout/hierarchy1"/>
    <dgm:cxn modelId="{309639BA-22AB-4CFA-9159-6CA985EE6017}" type="presParOf" srcId="{50BB97F2-7374-4840-A2EC-9D2B601EE294}" destId="{80F279DE-9F70-4E57-8F85-A43A04312D8A}" srcOrd="0" destOrd="0" presId="urn:microsoft.com/office/officeart/2005/8/layout/hierarchy1"/>
    <dgm:cxn modelId="{2EDEEE7B-B3EE-4FF6-BF21-369A1219A1E5}" type="presParOf" srcId="{50BB97F2-7374-4840-A2EC-9D2B601EE294}" destId="{DB6B7D5C-82A0-416E-9F8E-AF5D83761DC0}" srcOrd="1" destOrd="0" presId="urn:microsoft.com/office/officeart/2005/8/layout/hierarchy1"/>
    <dgm:cxn modelId="{156C5FB0-8F90-472C-BFE3-8623E1275723}" type="presParOf" srcId="{62BE0EAD-AAC2-4680-93CE-48411DCF4263}" destId="{95D48E98-9CED-4314-893F-4162EAB8BB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3C0B7-4B7A-47F4-9754-3D2612AC0D1C}">
      <dsp:nvSpPr>
        <dsp:cNvPr id="0" name=""/>
        <dsp:cNvSpPr/>
      </dsp:nvSpPr>
      <dsp:spPr>
        <a:xfrm>
          <a:off x="6226199" y="2854601"/>
          <a:ext cx="91440" cy="5313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809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50F0E-A1FB-4CF3-A0B4-2AC249757176}">
      <dsp:nvSpPr>
        <dsp:cNvPr id="0" name=""/>
        <dsp:cNvSpPr/>
      </dsp:nvSpPr>
      <dsp:spPr>
        <a:xfrm>
          <a:off x="4597291" y="1163227"/>
          <a:ext cx="1674628" cy="531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792"/>
              </a:lnTo>
              <a:lnTo>
                <a:pt x="1118309" y="241792"/>
              </a:lnTo>
              <a:lnTo>
                <a:pt x="1118309" y="354809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30E87-3302-4C0A-A979-5B69787FCA69}">
      <dsp:nvSpPr>
        <dsp:cNvPr id="0" name=""/>
        <dsp:cNvSpPr/>
      </dsp:nvSpPr>
      <dsp:spPr>
        <a:xfrm>
          <a:off x="3993362" y="4545975"/>
          <a:ext cx="91440" cy="5313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809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F85AF-C122-4167-8F42-FD023698D116}">
      <dsp:nvSpPr>
        <dsp:cNvPr id="0" name=""/>
        <dsp:cNvSpPr/>
      </dsp:nvSpPr>
      <dsp:spPr>
        <a:xfrm>
          <a:off x="2922663" y="2854601"/>
          <a:ext cx="1116418" cy="531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792"/>
              </a:lnTo>
              <a:lnTo>
                <a:pt x="745539" y="241792"/>
              </a:lnTo>
              <a:lnTo>
                <a:pt x="745539" y="354809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5F4CF-97E3-4565-AB33-6135F927B19A}">
      <dsp:nvSpPr>
        <dsp:cNvPr id="0" name=""/>
        <dsp:cNvSpPr/>
      </dsp:nvSpPr>
      <dsp:spPr>
        <a:xfrm>
          <a:off x="1760524" y="4545975"/>
          <a:ext cx="91440" cy="5313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809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4C2CF-FE71-41E3-BD36-94665EF98F16}">
      <dsp:nvSpPr>
        <dsp:cNvPr id="0" name=""/>
        <dsp:cNvSpPr/>
      </dsp:nvSpPr>
      <dsp:spPr>
        <a:xfrm>
          <a:off x="1806244" y="2854601"/>
          <a:ext cx="1116418" cy="531313"/>
        </a:xfrm>
        <a:custGeom>
          <a:avLst/>
          <a:gdLst/>
          <a:ahLst/>
          <a:cxnLst/>
          <a:rect l="0" t="0" r="0" b="0"/>
          <a:pathLst>
            <a:path>
              <a:moveTo>
                <a:pt x="745539" y="0"/>
              </a:moveTo>
              <a:lnTo>
                <a:pt x="745539" y="241792"/>
              </a:lnTo>
              <a:lnTo>
                <a:pt x="0" y="241792"/>
              </a:lnTo>
              <a:lnTo>
                <a:pt x="0" y="354809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7CF34-581B-42E6-A101-B8AE01931CB1}">
      <dsp:nvSpPr>
        <dsp:cNvPr id="0" name=""/>
        <dsp:cNvSpPr/>
      </dsp:nvSpPr>
      <dsp:spPr>
        <a:xfrm>
          <a:off x="2922663" y="1163227"/>
          <a:ext cx="1674628" cy="531313"/>
        </a:xfrm>
        <a:custGeom>
          <a:avLst/>
          <a:gdLst/>
          <a:ahLst/>
          <a:cxnLst/>
          <a:rect l="0" t="0" r="0" b="0"/>
          <a:pathLst>
            <a:path>
              <a:moveTo>
                <a:pt x="1118309" y="0"/>
              </a:moveTo>
              <a:lnTo>
                <a:pt x="1118309" y="241792"/>
              </a:lnTo>
              <a:lnTo>
                <a:pt x="0" y="241792"/>
              </a:lnTo>
              <a:lnTo>
                <a:pt x="0" y="354809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332CF-C04A-4B07-9A62-758463461D59}">
      <dsp:nvSpPr>
        <dsp:cNvPr id="0" name=""/>
        <dsp:cNvSpPr/>
      </dsp:nvSpPr>
      <dsp:spPr>
        <a:xfrm>
          <a:off x="3683858" y="3166"/>
          <a:ext cx="1826866" cy="116006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FB632-F688-4764-B1D4-B7BCA0EEBF04}">
      <dsp:nvSpPr>
        <dsp:cNvPr id="0" name=""/>
        <dsp:cNvSpPr/>
      </dsp:nvSpPr>
      <dsp:spPr>
        <a:xfrm>
          <a:off x="3886843" y="196002"/>
          <a:ext cx="1826866" cy="116006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Er virka efnið á lista yfir samþykkt virk efni?</a:t>
          </a:r>
        </a:p>
      </dsp:txBody>
      <dsp:txXfrm>
        <a:off x="3920820" y="229979"/>
        <a:ext cx="1758912" cy="1092106"/>
      </dsp:txXfrm>
    </dsp:sp>
    <dsp:sp modelId="{4A157992-4162-45A0-ABBF-795659E256DA}">
      <dsp:nvSpPr>
        <dsp:cNvPr id="0" name=""/>
        <dsp:cNvSpPr/>
      </dsp:nvSpPr>
      <dsp:spPr>
        <a:xfrm>
          <a:off x="2009230" y="1694541"/>
          <a:ext cx="1826866" cy="116006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CF8FF-527A-4CCA-A31F-00E016CAE096}">
      <dsp:nvSpPr>
        <dsp:cNvPr id="0" name=""/>
        <dsp:cNvSpPr/>
      </dsp:nvSpPr>
      <dsp:spPr>
        <a:xfrm>
          <a:off x="2212215" y="1887377"/>
          <a:ext cx="1826866" cy="116006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Nei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1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246192" y="1921354"/>
        <a:ext cx="1758912" cy="1092106"/>
      </dsp:txXfrm>
    </dsp:sp>
    <dsp:sp modelId="{6C374531-75D1-44C9-9D60-C7CDB9B452F4}">
      <dsp:nvSpPr>
        <dsp:cNvPr id="0" name=""/>
        <dsp:cNvSpPr/>
      </dsp:nvSpPr>
      <dsp:spPr>
        <a:xfrm>
          <a:off x="892811" y="3385915"/>
          <a:ext cx="1826866" cy="116006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10D18-5EED-4830-8C40-A9C2B599288C}">
      <dsp:nvSpPr>
        <dsp:cNvPr id="0" name=""/>
        <dsp:cNvSpPr/>
      </dsp:nvSpPr>
      <dsp:spPr>
        <a:xfrm>
          <a:off x="1095796" y="3578751"/>
          <a:ext cx="1826866" cy="116006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Er virka efnið á bannlista?</a:t>
          </a:r>
        </a:p>
      </dsp:txBody>
      <dsp:txXfrm>
        <a:off x="1129773" y="3612728"/>
        <a:ext cx="1758912" cy="1092106"/>
      </dsp:txXfrm>
    </dsp:sp>
    <dsp:sp modelId="{E26B5150-C0CA-4779-BDFC-774E39539754}">
      <dsp:nvSpPr>
        <dsp:cNvPr id="0" name=""/>
        <dsp:cNvSpPr/>
      </dsp:nvSpPr>
      <dsp:spPr>
        <a:xfrm>
          <a:off x="892811" y="5077289"/>
          <a:ext cx="1826866" cy="116006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A41F7-0C3B-4608-80BC-0F88041743B4}">
      <dsp:nvSpPr>
        <dsp:cNvPr id="0" name=""/>
        <dsp:cNvSpPr/>
      </dsp:nvSpPr>
      <dsp:spPr>
        <a:xfrm>
          <a:off x="1095796" y="5270125"/>
          <a:ext cx="1826866" cy="116006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Fjarlægja þarf vöruna af markaði innan ákveðins tímafrests</a:t>
          </a:r>
        </a:p>
      </dsp:txBody>
      <dsp:txXfrm>
        <a:off x="1129773" y="5304102"/>
        <a:ext cx="1758912" cy="1092106"/>
      </dsp:txXfrm>
    </dsp:sp>
    <dsp:sp modelId="{DE037B1E-0C45-4464-8E56-4B06E842B879}">
      <dsp:nvSpPr>
        <dsp:cNvPr id="0" name=""/>
        <dsp:cNvSpPr/>
      </dsp:nvSpPr>
      <dsp:spPr>
        <a:xfrm>
          <a:off x="3125648" y="3385915"/>
          <a:ext cx="1826866" cy="116006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2FEBF-E4BF-445A-8442-C36B54FE88B3}">
      <dsp:nvSpPr>
        <dsp:cNvPr id="0" name=""/>
        <dsp:cNvSpPr/>
      </dsp:nvSpPr>
      <dsp:spPr>
        <a:xfrm>
          <a:off x="3328634" y="3578751"/>
          <a:ext cx="1826866" cy="116006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Er virka efnið tilkynnt í áhættumat?</a:t>
          </a:r>
        </a:p>
      </dsp:txBody>
      <dsp:txXfrm>
        <a:off x="3362611" y="3612728"/>
        <a:ext cx="1758912" cy="1092106"/>
      </dsp:txXfrm>
    </dsp:sp>
    <dsp:sp modelId="{71441CCC-0360-4E2E-A51B-0792EA461C68}">
      <dsp:nvSpPr>
        <dsp:cNvPr id="0" name=""/>
        <dsp:cNvSpPr/>
      </dsp:nvSpPr>
      <dsp:spPr>
        <a:xfrm>
          <a:off x="3125648" y="5077289"/>
          <a:ext cx="1826866" cy="116006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938D3-A4F0-4DDA-B44B-EDF10B6F8186}">
      <dsp:nvSpPr>
        <dsp:cNvPr id="0" name=""/>
        <dsp:cNvSpPr/>
      </dsp:nvSpPr>
      <dsp:spPr>
        <a:xfrm>
          <a:off x="3328634" y="5270125"/>
          <a:ext cx="1826866" cy="116006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Varan er leyfileg á markaði þar til að áhættumat hefur farið fram.</a:t>
          </a:r>
        </a:p>
      </dsp:txBody>
      <dsp:txXfrm>
        <a:off x="3362611" y="5304102"/>
        <a:ext cx="1758912" cy="1092106"/>
      </dsp:txXfrm>
    </dsp:sp>
    <dsp:sp modelId="{670DC7D6-D687-441E-B2AE-87EBFCC3C9BA}">
      <dsp:nvSpPr>
        <dsp:cNvPr id="0" name=""/>
        <dsp:cNvSpPr/>
      </dsp:nvSpPr>
      <dsp:spPr>
        <a:xfrm>
          <a:off x="5358486" y="1694541"/>
          <a:ext cx="1826866" cy="116006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9CF15-C4F2-47EA-BEC3-062BCA98DDFF}">
      <dsp:nvSpPr>
        <dsp:cNvPr id="0" name=""/>
        <dsp:cNvSpPr/>
      </dsp:nvSpPr>
      <dsp:spPr>
        <a:xfrm>
          <a:off x="5561471" y="1887377"/>
          <a:ext cx="1826866" cy="116006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Já</a:t>
          </a:r>
        </a:p>
      </dsp:txBody>
      <dsp:txXfrm>
        <a:off x="5595448" y="1921354"/>
        <a:ext cx="1758912" cy="1092106"/>
      </dsp:txXfrm>
    </dsp:sp>
    <dsp:sp modelId="{80F279DE-9F70-4E57-8F85-A43A04312D8A}">
      <dsp:nvSpPr>
        <dsp:cNvPr id="0" name=""/>
        <dsp:cNvSpPr/>
      </dsp:nvSpPr>
      <dsp:spPr>
        <a:xfrm>
          <a:off x="5358486" y="3385915"/>
          <a:ext cx="1826866" cy="116006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B7D5C-82A0-416E-9F8E-AF5D83761DC0}">
      <dsp:nvSpPr>
        <dsp:cNvPr id="0" name=""/>
        <dsp:cNvSpPr/>
      </dsp:nvSpPr>
      <dsp:spPr>
        <a:xfrm>
          <a:off x="5561471" y="3578751"/>
          <a:ext cx="1826866" cy="116006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Sækja þarf um markaðseyfi fyrir vöruna</a:t>
          </a:r>
        </a:p>
      </dsp:txBody>
      <dsp:txXfrm>
        <a:off x="5595448" y="3612728"/>
        <a:ext cx="1758912" cy="1092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98288" y="0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44BF3-3DE7-4408-B258-053F329EF69C}" type="datetimeFigureOut">
              <a:rPr lang="is-IS" smtClean="0"/>
              <a:t>27.4.2015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8188"/>
            <a:ext cx="4921250" cy="3690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0560" y="4675188"/>
            <a:ext cx="5364480" cy="4429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48667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98288" y="9348667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C1170-22D8-4535-B0D6-36809926639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43667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dirty="0" smtClean="0"/>
          </a:p>
          <a:p>
            <a:endParaRPr lang="is-IS" baseline="0" dirty="0" smtClean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1170-22D8-4535-B0D6-36809926639F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58035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1170-22D8-4535-B0D6-36809926639F}" type="slidenum">
              <a:rPr lang="is-IS" smtClean="0"/>
              <a:t>10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37902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1170-22D8-4535-B0D6-36809926639F}" type="slidenum">
              <a:rPr lang="is-IS" smtClean="0"/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15654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1170-22D8-4535-B0D6-36809926639F}" type="slidenum">
              <a:rPr lang="is-IS" smtClean="0"/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87109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1170-22D8-4535-B0D6-36809926639F}" type="slidenum">
              <a:rPr lang="is-IS" smtClean="0"/>
              <a:t>13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60112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1170-22D8-4535-B0D6-36809926639F}" type="slidenum">
              <a:rPr lang="is-IS" smtClean="0"/>
              <a:t>14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5277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1170-22D8-4535-B0D6-36809926639F}" type="slidenum">
              <a:rPr lang="is-IS" smtClean="0"/>
              <a:t>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54419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1170-22D8-4535-B0D6-36809926639F}" type="slidenum">
              <a:rPr lang="is-IS" smtClean="0"/>
              <a:t>16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04264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1170-22D8-4535-B0D6-36809926639F}" type="slidenum">
              <a:rPr lang="is-IS" smtClean="0"/>
              <a:t>17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34312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1170-22D8-4535-B0D6-36809926639F}" type="slidenum">
              <a:rPr lang="is-IS" smtClean="0"/>
              <a:t>18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07410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1170-22D8-4535-B0D6-36809926639F}" type="slidenum">
              <a:rPr lang="is-IS" smtClean="0"/>
              <a:t>20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9474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1170-22D8-4535-B0D6-36809926639F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88033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1170-22D8-4535-B0D6-36809926639F}" type="slidenum">
              <a:rPr lang="is-IS" smtClean="0"/>
              <a:t>21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55679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1170-22D8-4535-B0D6-36809926639F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69878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is-I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1170-22D8-4535-B0D6-36809926639F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17789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1170-22D8-4535-B0D6-36809926639F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59364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1170-22D8-4535-B0D6-36809926639F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28468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1170-22D8-4535-B0D6-36809926639F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28153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1170-22D8-4535-B0D6-36809926639F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93682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dirty="0" smtClean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1170-22D8-4535-B0D6-36809926639F}" type="slidenum">
              <a:rPr lang="is-IS" smtClean="0"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4900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44779" y="5517290"/>
            <a:ext cx="5342021" cy="657728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2000" b="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Höfundur</a:t>
            </a:r>
            <a:r>
              <a:rPr lang="en-US" dirty="0" smtClean="0"/>
              <a:t> / </a:t>
            </a:r>
            <a:r>
              <a:rPr lang="en-US" dirty="0" err="1" smtClean="0"/>
              <a:t>höfundar</a:t>
            </a:r>
            <a:endParaRPr lang="is-I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3068950"/>
            <a:ext cx="8229600" cy="1143000"/>
          </a:xfrm>
        </p:spPr>
        <p:txBody>
          <a:bodyPr/>
          <a:lstStyle>
            <a:lvl1pPr>
              <a:defRPr b="1" spc="-150"/>
            </a:lvl1pPr>
          </a:lstStyle>
          <a:p>
            <a:r>
              <a:rPr lang="en-US" dirty="0" err="1" smtClean="0"/>
              <a:t>Nafn</a:t>
            </a:r>
            <a:r>
              <a:rPr lang="en-US" dirty="0" smtClean="0"/>
              <a:t> </a:t>
            </a:r>
            <a:r>
              <a:rPr lang="en-US" dirty="0" err="1" smtClean="0"/>
              <a:t>fyrirlestrar</a:t>
            </a:r>
            <a:endParaRPr lang="is-I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893" y="538916"/>
            <a:ext cx="2096037" cy="72978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292600"/>
            <a:ext cx="8229600" cy="792163"/>
          </a:xfrm>
        </p:spPr>
        <p:txBody>
          <a:bodyPr>
            <a:normAutofit/>
          </a:bodyPr>
          <a:lstStyle>
            <a:lvl1pPr marL="0" indent="0" algn="ctr">
              <a:buNone/>
              <a:defRPr sz="2400" i="1" baseline="0">
                <a:latin typeface="+mj-lt"/>
              </a:defRPr>
            </a:lvl1pPr>
          </a:lstStyle>
          <a:p>
            <a:pPr lvl="0"/>
            <a:r>
              <a:rPr lang="is-IS" dirty="0" smtClean="0"/>
              <a:t>Undirtitill – tilefni – ráðstefna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9862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 err="1" smtClean="0"/>
              <a:t>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Yfirfyrirsögn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r>
              <a:rPr lang="en-US" dirty="0" smtClean="0"/>
              <a:t> (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sleppa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9" y="1988800"/>
            <a:ext cx="1907630" cy="6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0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 err="1" smtClean="0"/>
              <a:t>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Yfirfyrirsögn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r>
              <a:rPr lang="en-US" dirty="0" smtClean="0"/>
              <a:t> (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sleppa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9" y="1988800"/>
            <a:ext cx="1907630" cy="6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81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 err="1" smtClean="0"/>
              <a:t>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Yfirfyrirsögn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r>
              <a:rPr lang="en-US" dirty="0" smtClean="0"/>
              <a:t> (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sleppa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9" y="1988800"/>
            <a:ext cx="1907630" cy="6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08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cap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Yfirfyrirsögn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r>
              <a:rPr lang="en-US" dirty="0" smtClean="0"/>
              <a:t> (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sleppa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9" y="1988800"/>
            <a:ext cx="1907630" cy="6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19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5217227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cap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717040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Yfirfyrirsögn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r>
              <a:rPr lang="en-US" dirty="0" smtClean="0"/>
              <a:t> (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sleppa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60" y="631494"/>
            <a:ext cx="1907630" cy="6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99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cap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Yfirfyrirsögn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r>
              <a:rPr lang="en-US" dirty="0" smtClean="0"/>
              <a:t> (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sleppa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9" y="1988800"/>
            <a:ext cx="1907630" cy="6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18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cap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Yfirfyrirsögn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r>
              <a:rPr lang="en-US" dirty="0" smtClean="0"/>
              <a:t> (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sleppa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9" y="1988800"/>
            <a:ext cx="1907630" cy="6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68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054424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cap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554237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Yfirfyrirsögn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r>
              <a:rPr lang="en-US" dirty="0" smtClean="0"/>
              <a:t> (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sleppa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9" y="636324"/>
            <a:ext cx="1907630" cy="6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7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cap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Yfirfyrirsögn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r>
              <a:rPr lang="en-US" dirty="0" smtClean="0"/>
              <a:t> (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sleppa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9" y="1988800"/>
            <a:ext cx="1907630" cy="6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567353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cap="none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067166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Yfirfyrirsögn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r>
              <a:rPr lang="en-US" dirty="0" smtClean="0"/>
              <a:t> (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sleppa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9" y="1149253"/>
            <a:ext cx="1907630" cy="6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76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4170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cap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Yfirfyrirsögn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r>
              <a:rPr lang="en-US" dirty="0" smtClean="0"/>
              <a:t> (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sleppa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9" y="1988800"/>
            <a:ext cx="1907630" cy="6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7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cap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Yfirfyrirsögn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r>
              <a:rPr lang="en-US" dirty="0" smtClean="0"/>
              <a:t> (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sleppa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9" y="1988800"/>
            <a:ext cx="1907630" cy="6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82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32584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66877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20462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18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239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4068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9370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1451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052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616" y="6175006"/>
            <a:ext cx="1200183" cy="41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052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616" y="6175006"/>
            <a:ext cx="1200183" cy="41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63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052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616" y="6175006"/>
            <a:ext cx="1200183" cy="41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64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052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616" y="6175006"/>
            <a:ext cx="1200183" cy="41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 err="1" smtClean="0"/>
              <a:t>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Yfirfyrirsögn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r>
              <a:rPr lang="en-US" dirty="0" smtClean="0"/>
              <a:t> (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sleppa</a:t>
            </a:r>
            <a:r>
              <a:rPr lang="en-US" dirty="0" smtClean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9" y="1988800"/>
            <a:ext cx="1907630" cy="6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5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cap="none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endParaRPr lang="is-I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Yfirfyrirsögn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r>
              <a:rPr lang="en-US" dirty="0" smtClean="0"/>
              <a:t> (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sleppa</a:t>
            </a:r>
            <a:r>
              <a:rPr lang="en-US" dirty="0" smtClean="0"/>
              <a:t>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9" y="1988800"/>
            <a:ext cx="1907630" cy="6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68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 err="1" smtClean="0"/>
              <a:t>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Yfirfyrirsögn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r>
              <a:rPr lang="en-US" dirty="0" smtClean="0"/>
              <a:t> (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sleppa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70" y="1988800"/>
            <a:ext cx="1907630" cy="6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988DD-A467-457F-B3A3-C8FB0BD682FC}" type="datetimeFigureOut">
              <a:rPr lang="is-IS" smtClean="0"/>
              <a:t>27.4.2015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D5776-129F-479E-AA08-F6AAEAD49A8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6519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6" r:id="rId4"/>
    <p:sldLayoutId id="2147483677" r:id="rId5"/>
    <p:sldLayoutId id="2147483678" r:id="rId6"/>
    <p:sldLayoutId id="2147483651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52" r:id="rId22"/>
    <p:sldLayoutId id="2147483653" r:id="rId23"/>
    <p:sldLayoutId id="2147483654" r:id="rId24"/>
    <p:sldLayoutId id="2147483655" r:id="rId25"/>
    <p:sldLayoutId id="2147483656" r:id="rId26"/>
    <p:sldLayoutId id="2147483657" r:id="rId27"/>
    <p:sldLayoutId id="2147483658" r:id="rId28"/>
    <p:sldLayoutId id="2147483659" r:id="rId2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cha.europa.eu/support/dossier-submission-tools/r4bp/submit-applications-for-national-authorisatio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ha.europa.eu/documents/10162/14938692/bsm_02_using_r4bp3_en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cha.europa.eu/information-on-chemicals/active-substance-supplier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cha.europa.eu/regulations/biocidal-products-regulatio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st.is/library/Skrar/Umhverfisstofnun/Gjaldskrar/B_nr_1281_2013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ur-lex.europa.eu/legal-content/EN/TXT/PDF/?uri=CELEX:02013R0564-20141119&amp;qid=1429200918093&amp;from=EN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t.is/einstaklingar/frettir/frett/2012/12/20/Upplysingafundur---Saefiefni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cha.europa.eu/web/guest/information-on-chemicals/biocidal-active-substanc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ur-lex.europa.eu/legal-content/EN/TXT/PDF/?uri=CELEX:32014R1062&amp;rid=1" TargetMode="External"/><Relationship Id="rId4" Type="http://schemas.openxmlformats.org/officeDocument/2006/relationships/hyperlink" Target="http://ec.europa.eu/environment/chemicals/biocides/active-substances/non_inclusion_en.ht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 smtClean="0"/>
              <a:t>Elín Ásgeirsdóttir</a:t>
            </a:r>
            <a:endParaRPr lang="is-I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Markaðssetning sótthreinsivara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Kröfur vegna reglugerðar nr. 878/2014 um sæfivörur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81261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>Landsbundið </a:t>
            </a:r>
            <a:r>
              <a:rPr lang="is-IS" dirty="0"/>
              <a:t>leyfi</a:t>
            </a:r>
            <a:br>
              <a:rPr lang="is-IS" dirty="0"/>
            </a:br>
            <a:r>
              <a:rPr lang="is-IS" sz="2700" dirty="0"/>
              <a:t>National authorisation</a:t>
            </a:r>
            <a:r>
              <a:rPr lang="is-IS" dirty="0"/>
              <a:t/>
            </a:r>
            <a:br>
              <a:rPr lang="is-IS" dirty="0"/>
            </a:b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Gildir í einu landi á EES svæðinu</a:t>
            </a:r>
          </a:p>
          <a:p>
            <a:r>
              <a:rPr lang="is-IS" dirty="0" smtClean="0"/>
              <a:t>Gildistími er að hámarki 10 ár. </a:t>
            </a:r>
          </a:p>
          <a:p>
            <a:r>
              <a:rPr lang="is-IS" dirty="0" smtClean="0"/>
              <a:t>Hægt að fá gagnkvæma viðurkenningu á landsbundna leyfið í öðrum löndum á EES svæðinu.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33546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>Gagnkvæm viðurkenning</a:t>
            </a:r>
            <a:br>
              <a:rPr lang="is-IS" dirty="0" smtClean="0"/>
            </a:br>
            <a:r>
              <a:rPr lang="is-IS" sz="2700" dirty="0"/>
              <a:t>Mutual recognition</a:t>
            </a:r>
            <a:r>
              <a:rPr lang="is-IS" dirty="0"/>
              <a:t/>
            </a:r>
            <a:br>
              <a:rPr lang="is-IS" dirty="0"/>
            </a:b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Samhliða gagnkvæm viðurkenning</a:t>
            </a:r>
          </a:p>
          <a:p>
            <a:r>
              <a:rPr lang="is-IS" dirty="0" smtClean="0"/>
              <a:t>Er viðurkenning á landsbundnu leyfi</a:t>
            </a:r>
          </a:p>
          <a:p>
            <a:r>
              <a:rPr lang="is-IS" dirty="0" smtClean="0"/>
              <a:t>Hvert aðildaríki þar sem sótt er um leyfi metur umsókn mtt. til aðstæðna í hverju landi fyrir sig</a:t>
            </a:r>
          </a:p>
          <a:p>
            <a:r>
              <a:rPr lang="is-IS" dirty="0" smtClean="0"/>
              <a:t>Á Íslandi hafa verið veittar 5 gagnkvæmar viðurkenningar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79751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Sambandsleyfi</a:t>
            </a:r>
            <a:br>
              <a:rPr lang="is-IS" dirty="0" smtClean="0"/>
            </a:br>
            <a:r>
              <a:rPr lang="is-IS" sz="3600" dirty="0" smtClean="0"/>
              <a:t>Union authorisation</a:t>
            </a:r>
            <a:endParaRPr lang="is-I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Gefið út af framkvæmdarstjórninni og gildir á öllu </a:t>
            </a:r>
            <a:r>
              <a:rPr lang="is-IS" dirty="0" smtClean="0"/>
              <a:t>EES </a:t>
            </a:r>
            <a:r>
              <a:rPr lang="is-IS" dirty="0"/>
              <a:t>svæðinu </a:t>
            </a:r>
            <a:endParaRPr lang="is-IS" dirty="0" smtClean="0"/>
          </a:p>
          <a:p>
            <a:r>
              <a:rPr lang="is-IS" dirty="0" smtClean="0"/>
              <a:t>Sæfivörurnar </a:t>
            </a:r>
            <a:r>
              <a:rPr lang="is-IS" dirty="0"/>
              <a:t>skulu hafa sömu notkunarskilmála á öllu </a:t>
            </a:r>
            <a:r>
              <a:rPr lang="is-IS" dirty="0" smtClean="0"/>
              <a:t>EES svæðinu</a:t>
            </a:r>
          </a:p>
          <a:p>
            <a:r>
              <a:rPr lang="is-IS" dirty="0" smtClean="0"/>
              <a:t>Nú er hægt að sækja um fyrir vöruflokka 1, 3, 4, 5</a:t>
            </a:r>
          </a:p>
          <a:p>
            <a:r>
              <a:rPr lang="is-IS" dirty="0" smtClean="0"/>
              <a:t>2017 verður hægt að sækja um vörur í vöruflokki 2</a:t>
            </a:r>
            <a:endParaRPr lang="is-IS" dirty="0"/>
          </a:p>
          <a:p>
            <a:pPr marL="0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1136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Hliðstæð viðskipti</a:t>
            </a:r>
            <a:br>
              <a:rPr lang="is-IS" dirty="0" smtClean="0"/>
            </a:br>
            <a:r>
              <a:rPr lang="is-IS" sz="3600" dirty="0" smtClean="0"/>
              <a:t>Parallel trade</a:t>
            </a:r>
            <a:endParaRPr lang="is-I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 smtClean="0"/>
              <a:t>Leyfi til hliðstæðra viðskipta leyfir aðila að markaðssetja á Íslandi sæfivöru með markaðsleyfi í öðru landi innan EES svæðisins, ef að eins vara (e. identical product) hefur þegar fengið markaðsleyfi á Íslandi.  </a:t>
            </a:r>
          </a:p>
          <a:p>
            <a:r>
              <a:rPr lang="is-IS" dirty="0" smtClean="0"/>
              <a:t>Leyfi til hliðstæðra viðskipta skal:</a:t>
            </a:r>
          </a:p>
          <a:p>
            <a:pPr lvl="1"/>
            <a:r>
              <a:rPr lang="is-IS" dirty="0" smtClean="0"/>
              <a:t>Vera með sömu notkunarskilyrði og tilvísunarvaran á Íslandi.</a:t>
            </a:r>
          </a:p>
          <a:p>
            <a:pPr lvl="1"/>
            <a:r>
              <a:rPr lang="is-IS" dirty="0" smtClean="0"/>
              <a:t>Vera gilt út gildistíma markaðsleyfis tilvísunarvörunnar á Íslandi. 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46934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Flokkur skyldra sæfivara</a:t>
            </a:r>
            <a:br>
              <a:rPr lang="is-IS" dirty="0" smtClean="0"/>
            </a:br>
            <a:r>
              <a:rPr lang="is-IS" sz="2800" dirty="0" smtClean="0"/>
              <a:t>Biocidal product family</a:t>
            </a:r>
            <a:endParaRPr lang="is-I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Allur flokkurinn fær markaðsleyfi</a:t>
            </a:r>
          </a:p>
          <a:p>
            <a:r>
              <a:rPr lang="is-IS" dirty="0" smtClean="0"/>
              <a:t>Hópur </a:t>
            </a:r>
            <a:r>
              <a:rPr lang="is-IS" dirty="0"/>
              <a:t>sæfivara </a:t>
            </a:r>
            <a:r>
              <a:rPr lang="is-IS" dirty="0" smtClean="0"/>
              <a:t>sem:</a:t>
            </a:r>
          </a:p>
          <a:p>
            <a:pPr lvl="1"/>
            <a:r>
              <a:rPr lang="is-IS" dirty="0" smtClean="0"/>
              <a:t>Svipuð not</a:t>
            </a:r>
          </a:p>
          <a:p>
            <a:pPr lvl="1"/>
            <a:r>
              <a:rPr lang="is-IS" dirty="0" smtClean="0"/>
              <a:t>Sömu virku efni</a:t>
            </a:r>
          </a:p>
          <a:p>
            <a:pPr lvl="1"/>
            <a:r>
              <a:rPr lang="is-IS" dirty="0" smtClean="0"/>
              <a:t>Svipuð efnasamsetning með „specified variation“</a:t>
            </a:r>
          </a:p>
          <a:p>
            <a:pPr lvl="1"/>
            <a:r>
              <a:rPr lang="is-IS" dirty="0" smtClean="0"/>
              <a:t>Svipaða stig af hættu (levels of risk) og verkun/virkni</a:t>
            </a:r>
          </a:p>
        </p:txBody>
      </p:sp>
    </p:spTree>
    <p:extLst>
      <p:ext uri="{BB962C8B-B14F-4D97-AF65-F5344CB8AC3E}">
        <p14:creationId xmlns:p14="http://schemas.microsoft.com/office/powerpoint/2010/main" val="396123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Umsóknir um markaðsleyfi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Umsóknir eru sendar í gegnum R4BP3</a:t>
            </a:r>
          </a:p>
          <a:p>
            <a:r>
              <a:rPr lang="is-IS" dirty="0" smtClean="0"/>
              <a:t>Hjálpargögn á heimasíðu ECHA</a:t>
            </a:r>
          </a:p>
          <a:p>
            <a:r>
              <a:rPr lang="is-IS" dirty="0">
                <a:hlinkClick r:id="rId3"/>
              </a:rPr>
              <a:t>http://</a:t>
            </a:r>
            <a:r>
              <a:rPr lang="is-IS" dirty="0" smtClean="0">
                <a:hlinkClick r:id="rId3"/>
              </a:rPr>
              <a:t>echa.europa.eu/support/dossier-submission-tools/r4bp/submit-applications-for-national-authorisation</a:t>
            </a:r>
            <a:endParaRPr lang="is-IS" dirty="0"/>
          </a:p>
          <a:p>
            <a:r>
              <a:rPr lang="is-IS" dirty="0" smtClean="0"/>
              <a:t>Leiðarvísir: </a:t>
            </a:r>
            <a:r>
              <a:rPr lang="is-IS" dirty="0">
                <a:hlinkClick r:id="rId4"/>
              </a:rPr>
              <a:t>http://</a:t>
            </a:r>
            <a:r>
              <a:rPr lang="is-IS" dirty="0" smtClean="0">
                <a:hlinkClick r:id="rId4"/>
              </a:rPr>
              <a:t>echa.europa.eu/documents/10162/14938692/bsm_02_using_r4bp3_en.pdf</a:t>
            </a:r>
            <a:endParaRPr lang="is-IS" dirty="0" smtClean="0"/>
          </a:p>
          <a:p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571186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/>
              <a:t>Listi yfir birgja virku </a:t>
            </a:r>
            <a:r>
              <a:rPr lang="is-IS" dirty="0" smtClean="0"/>
              <a:t>efnanna/</a:t>
            </a:r>
            <a:r>
              <a:rPr lang="is-IS" dirty="0"/>
              <a:t/>
            </a:r>
            <a:br>
              <a:rPr lang="is-IS" dirty="0"/>
            </a:br>
            <a:r>
              <a:rPr lang="is-IS" dirty="0" smtClean="0"/>
              <a:t>95 listinn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dirty="0" smtClean="0"/>
              <a:t>Tilgangur listans er að dreifa kostnaði við áhættumat á virku efnunum.</a:t>
            </a:r>
          </a:p>
          <a:p>
            <a:r>
              <a:rPr lang="is-IS" dirty="0" smtClean="0"/>
              <a:t>1</a:t>
            </a:r>
            <a:r>
              <a:rPr lang="is-IS" dirty="0"/>
              <a:t>. september 2015 </a:t>
            </a:r>
            <a:r>
              <a:rPr lang="is-IS" dirty="0" smtClean="0"/>
              <a:t>– bannað að markaðssetja </a:t>
            </a:r>
            <a:r>
              <a:rPr lang="is-IS" dirty="0"/>
              <a:t>sæfivöru á </a:t>
            </a:r>
            <a:r>
              <a:rPr lang="is-IS" dirty="0" smtClean="0"/>
              <a:t>EES svæðinu ef </a:t>
            </a:r>
            <a:r>
              <a:rPr lang="is-IS" dirty="0"/>
              <a:t>framleiðandi eða innflytjandi virka efnisins í vörunni er ekki á sérstökum lista frá </a:t>
            </a:r>
            <a:r>
              <a:rPr lang="is-IS" dirty="0" smtClean="0"/>
              <a:t>ECHA yfir </a:t>
            </a:r>
            <a:r>
              <a:rPr lang="is-IS" dirty="0"/>
              <a:t>viðurkennda birgja virkra efna. </a:t>
            </a:r>
            <a:endParaRPr lang="is-IS" dirty="0" smtClean="0"/>
          </a:p>
          <a:p>
            <a:r>
              <a:rPr lang="is-IS" dirty="0"/>
              <a:t>Aðilar utan </a:t>
            </a:r>
            <a:r>
              <a:rPr lang="is-IS" dirty="0" smtClean="0"/>
              <a:t>EES geta </a:t>
            </a:r>
            <a:r>
              <a:rPr lang="is-IS" dirty="0"/>
              <a:t>ekki verið á listanum sem birgjar virka </a:t>
            </a:r>
            <a:r>
              <a:rPr lang="is-IS" dirty="0" smtClean="0"/>
              <a:t>efnisins – þurfa fulltrúa innan EES</a:t>
            </a:r>
          </a:p>
          <a:p>
            <a:r>
              <a:rPr lang="is-IS" dirty="0">
                <a:hlinkClick r:id="rId3"/>
              </a:rPr>
              <a:t>http://</a:t>
            </a:r>
            <a:r>
              <a:rPr lang="is-IS" dirty="0" smtClean="0">
                <a:hlinkClick r:id="rId3"/>
              </a:rPr>
              <a:t>echa.europa.eu/information-on-chemicals/active-substance-suppliers</a:t>
            </a:r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1491465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Efnastofnun Evrópu - ECHA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Umsjón með R4BP3 </a:t>
            </a:r>
          </a:p>
          <a:p>
            <a:r>
              <a:rPr lang="is-IS" dirty="0" smtClean="0"/>
              <a:t>Umsjón með 95 listanum</a:t>
            </a:r>
          </a:p>
          <a:p>
            <a:r>
              <a:rPr lang="is-IS" dirty="0" smtClean="0"/>
              <a:t>Umsjón með listanum yfir samþykkt virk efni</a:t>
            </a:r>
          </a:p>
          <a:p>
            <a:r>
              <a:rPr lang="is-IS" dirty="0" smtClean="0"/>
              <a:t>Hefur samræmingar hlutverk við leyfisveitingarnar.  </a:t>
            </a:r>
          </a:p>
          <a:p>
            <a:r>
              <a:rPr lang="is-IS" dirty="0" smtClean="0"/>
              <a:t>Halda árlega „Biocide Stakeholder Day“</a:t>
            </a:r>
          </a:p>
          <a:p>
            <a:r>
              <a:rPr lang="is-IS" dirty="0">
                <a:hlinkClick r:id="rId3"/>
              </a:rPr>
              <a:t>http://</a:t>
            </a:r>
            <a:r>
              <a:rPr lang="is-IS" dirty="0" smtClean="0">
                <a:hlinkClick r:id="rId3"/>
              </a:rPr>
              <a:t>echa.europa.eu/regulations/biocidal-products-regulation</a:t>
            </a:r>
            <a:endParaRPr lang="is-IS" dirty="0" smtClean="0"/>
          </a:p>
          <a:p>
            <a:endParaRPr lang="is-IS" dirty="0" smtClean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97165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Kostnaður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 smtClean="0"/>
              <a:t>Gjaldskrá UST: </a:t>
            </a:r>
          </a:p>
          <a:p>
            <a:pPr marL="0" indent="0">
              <a:buNone/>
            </a:pPr>
            <a:r>
              <a:rPr lang="is-IS" dirty="0">
                <a:hlinkClick r:id="rId3"/>
              </a:rPr>
              <a:t>http://</a:t>
            </a:r>
            <a:r>
              <a:rPr lang="is-IS" dirty="0" smtClean="0">
                <a:hlinkClick r:id="rId3"/>
              </a:rPr>
              <a:t>ust.is/library/Skrar/Umhverfisstofnun/Gjaldskrar/B_nr_1281_2013.pdf</a:t>
            </a:r>
            <a:endParaRPr lang="is-IS" dirty="0" smtClean="0"/>
          </a:p>
          <a:p>
            <a:pPr marL="0" indent="0">
              <a:buNone/>
            </a:pPr>
            <a:endParaRPr lang="is-IS" dirty="0" smtClean="0"/>
          </a:p>
          <a:p>
            <a:pPr marL="0" indent="0">
              <a:buNone/>
            </a:pPr>
            <a:endParaRPr lang="is-IS" dirty="0"/>
          </a:p>
          <a:p>
            <a:r>
              <a:rPr lang="is-IS" dirty="0" smtClean="0"/>
              <a:t>Gjaldskrá ECHA:</a:t>
            </a:r>
          </a:p>
          <a:p>
            <a:pPr marL="0" indent="0">
              <a:buNone/>
            </a:pPr>
            <a:r>
              <a:rPr lang="is-IS" dirty="0">
                <a:hlinkClick r:id="rId4"/>
              </a:rPr>
              <a:t>http://eur-lex.europa.eu/legal-content/EN/TXT/PDF/?</a:t>
            </a:r>
            <a:r>
              <a:rPr lang="is-IS" dirty="0" smtClean="0">
                <a:hlinkClick r:id="rId4"/>
              </a:rPr>
              <a:t>uri=CELEX:02013R0564-20141119&amp;qid=1429200918093&amp;from=EN</a:t>
            </a:r>
            <a:endParaRPr lang="is-IS" dirty="0" smtClean="0"/>
          </a:p>
          <a:p>
            <a:pPr marL="0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760269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Merkingar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s-IS" dirty="0" smtClean="0"/>
              <a:t>Merkingar þurfa að standast kröfur CLP reglugerðarinnar og kröfur sem settar eru fram í 69. grein BPR.</a:t>
            </a:r>
          </a:p>
          <a:p>
            <a:r>
              <a:rPr lang="is-IS" dirty="0" smtClean="0"/>
              <a:t>Ef að vara flokkast hættuleg skv CLP þurfa merkingarnar að vera á íslensku</a:t>
            </a:r>
          </a:p>
          <a:p>
            <a:r>
              <a:rPr lang="is-IS" dirty="0" smtClean="0"/>
              <a:t>Ef að varan flokkast ekki hættuleg skv CLP er í lagi að merkingar séu á ensku eða norðurlandamáli öðru en finnsku. </a:t>
            </a:r>
          </a:p>
          <a:p>
            <a:r>
              <a:rPr lang="is-IS" smtClean="0"/>
              <a:t>Bannað að merkja sæfivöru sem umhverfisvæna 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2816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Yfirlit erindis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Sæfivörur</a:t>
            </a:r>
          </a:p>
          <a:p>
            <a:r>
              <a:rPr lang="is-IS" dirty="0" smtClean="0"/>
              <a:t>Reglugerð nr. 878/2014 um sæfivörur</a:t>
            </a:r>
          </a:p>
          <a:p>
            <a:pPr lvl="1"/>
            <a:r>
              <a:rPr lang="is-IS" dirty="0" smtClean="0"/>
              <a:t>Markaðsleyfi</a:t>
            </a:r>
          </a:p>
          <a:p>
            <a:pPr lvl="1"/>
            <a:r>
              <a:rPr lang="is-IS" dirty="0" smtClean="0"/>
              <a:t>Flokkur skyldra sæfivara</a:t>
            </a:r>
            <a:endParaRPr lang="is-IS" dirty="0"/>
          </a:p>
          <a:p>
            <a:pPr lvl="1"/>
            <a:r>
              <a:rPr lang="is-IS" dirty="0" smtClean="0"/>
              <a:t>95 listinn</a:t>
            </a:r>
          </a:p>
          <a:p>
            <a:pPr lvl="1"/>
            <a:r>
              <a:rPr lang="is-IS" dirty="0" smtClean="0"/>
              <a:t>ECHA</a:t>
            </a:r>
          </a:p>
          <a:p>
            <a:pPr lvl="1"/>
            <a:r>
              <a:rPr lang="is-IS" dirty="0" smtClean="0"/>
              <a:t>Gjöld</a:t>
            </a:r>
          </a:p>
          <a:p>
            <a:pPr lvl="1"/>
            <a:r>
              <a:rPr lang="is-IS" dirty="0" smtClean="0"/>
              <a:t>Merkingar</a:t>
            </a:r>
          </a:p>
          <a:p>
            <a:r>
              <a:rPr lang="is-IS" dirty="0" smtClean="0"/>
              <a:t>Hvað með litlu fyrirtækin? </a:t>
            </a:r>
          </a:p>
          <a:p>
            <a:endParaRPr lang="is-IS" dirty="0" smtClean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43697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Hvað geta litlu fyrirtækin gert?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dirty="0" smtClean="0"/>
              <a:t>Reiknað kostnað og mögulegan ágóða af því að markaðssetja vöruna</a:t>
            </a:r>
          </a:p>
          <a:p>
            <a:pPr lvl="1"/>
            <a:r>
              <a:rPr lang="is-IS" dirty="0" smtClean="0"/>
              <a:t>Hætta með vöruna</a:t>
            </a:r>
            <a:endParaRPr lang="is-IS" dirty="0"/>
          </a:p>
          <a:p>
            <a:pPr lvl="1"/>
            <a:r>
              <a:rPr lang="is-IS" dirty="0" smtClean="0"/>
              <a:t>Fá markaðsleyfi fyrir vöruna</a:t>
            </a:r>
            <a:endParaRPr lang="is-IS" dirty="0"/>
          </a:p>
          <a:p>
            <a:r>
              <a:rPr lang="is-IS" dirty="0" smtClean="0"/>
              <a:t>Koma á samvinnu við stærri aðila</a:t>
            </a:r>
          </a:p>
          <a:p>
            <a:r>
              <a:rPr lang="is-IS" dirty="0" smtClean="0"/>
              <a:t>Ian Pepper, </a:t>
            </a:r>
            <a:r>
              <a:rPr lang="is-IS" dirty="0"/>
              <a:t> ráðgjafi og hefur margra ára reynslu af störfum </a:t>
            </a:r>
            <a:r>
              <a:rPr lang="is-IS" dirty="0" smtClean="0"/>
              <a:t>með sæfivörur </a:t>
            </a:r>
            <a:r>
              <a:rPr lang="is-IS" dirty="0"/>
              <a:t>hjá alþjóðlegum fyrirtækjum</a:t>
            </a:r>
            <a:endParaRPr lang="is-IS" dirty="0" smtClean="0"/>
          </a:p>
          <a:p>
            <a:r>
              <a:rPr lang="is-IS" dirty="0">
                <a:hlinkClick r:id="rId3"/>
              </a:rPr>
              <a:t>http://www.ust.is/einstaklingar/frettir/frett/2012/12/20/Upplysingafundur---Saefiefni</a:t>
            </a:r>
            <a:r>
              <a:rPr lang="is-IS" dirty="0" smtClean="0">
                <a:hlinkClick r:id="rId3"/>
              </a:rPr>
              <a:t>/</a:t>
            </a:r>
            <a:endParaRPr lang="is-IS" dirty="0" smtClean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57991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Eftirlit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Með efnalögum færðist eftirlit með efnavörum til Umhverfisstofnunar</a:t>
            </a:r>
          </a:p>
          <a:p>
            <a:endParaRPr lang="is-IS" dirty="0" smtClean="0"/>
          </a:p>
          <a:p>
            <a:r>
              <a:rPr lang="is-IS" dirty="0" smtClean="0"/>
              <a:t>2014 – Þrjú eftirlitsverkefni með sæfivörum</a:t>
            </a:r>
          </a:p>
          <a:p>
            <a:r>
              <a:rPr lang="is-IS" dirty="0" smtClean="0"/>
              <a:t>2015 – Fimm eftirlitsverkefni með sæfivörum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35415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Sæfivörur (e. biocidal products)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s-IS" dirty="0"/>
              <a:t>I</a:t>
            </a:r>
            <a:r>
              <a:rPr lang="is-IS" dirty="0" smtClean="0"/>
              <a:t>nnihalda  eða mynda eitt </a:t>
            </a:r>
            <a:r>
              <a:rPr lang="is-IS" dirty="0"/>
              <a:t>eða fleiri virk efni sem ætlað er að eyða hættulegum lífverum, bægja þeim frá eða gera þær skaðlausar með efna- eða líffræðilegum aðferðum</a:t>
            </a:r>
            <a:r>
              <a:rPr lang="is-IS" dirty="0" smtClean="0"/>
              <a:t>.</a:t>
            </a:r>
          </a:p>
          <a:p>
            <a:r>
              <a:rPr lang="is-IS" dirty="0" smtClean="0"/>
              <a:t>Skiptast í 4 aðalflokka og 22 vöruflokkar </a:t>
            </a:r>
          </a:p>
          <a:p>
            <a:r>
              <a:rPr lang="is-IS" dirty="0" smtClean="0"/>
              <a:t>Aðalflokkur 1 - Sótthreinsiefni</a:t>
            </a:r>
          </a:p>
          <a:p>
            <a:pPr lvl="1"/>
            <a:r>
              <a:rPr lang="is-IS" dirty="0" smtClean="0"/>
              <a:t>Vöruflokkur 1 – Hreinlætisvörur fyrir fólk (á húð)</a:t>
            </a:r>
          </a:p>
          <a:p>
            <a:pPr lvl="1"/>
            <a:r>
              <a:rPr lang="is-IS" dirty="0" smtClean="0"/>
              <a:t>Vöruflokkur 2 – Ekki ætluð til að bera beint á menn eða dýr.</a:t>
            </a:r>
          </a:p>
          <a:p>
            <a:pPr lvl="1"/>
            <a:r>
              <a:rPr lang="is-IS" dirty="0" smtClean="0"/>
              <a:t>Vöruflokkur 3 – Hreinlætisvörur fyrir dýr</a:t>
            </a:r>
          </a:p>
          <a:p>
            <a:pPr lvl="1"/>
            <a:r>
              <a:rPr lang="is-IS" dirty="0" smtClean="0"/>
              <a:t>Vöruflokkur 4 – Svæði fyrir matvæli og fóður</a:t>
            </a:r>
          </a:p>
          <a:p>
            <a:pPr lvl="1"/>
            <a:r>
              <a:rPr lang="is-IS" dirty="0" smtClean="0"/>
              <a:t>Vöruflokkur 5 - Drykkjarvatn</a:t>
            </a:r>
          </a:p>
          <a:p>
            <a:pPr marL="457200" lvl="1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523759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Hvað eru ekki sæfivörur 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Lækningatæki (medical devices)</a:t>
            </a:r>
          </a:p>
          <a:p>
            <a:pPr lvl="1"/>
            <a:r>
              <a:rPr lang="is-IS" dirty="0" smtClean="0"/>
              <a:t>Sérhæfðar sótthreinsivörur til nota fyrir áhöld á skurðstofur.</a:t>
            </a:r>
          </a:p>
          <a:p>
            <a:r>
              <a:rPr lang="is-IS" dirty="0" smtClean="0"/>
              <a:t>Meðhöndlaðar vörur</a:t>
            </a:r>
          </a:p>
          <a:p>
            <a:pPr lvl="1"/>
            <a:r>
              <a:rPr lang="is-IS" dirty="0"/>
              <a:t>sérhvert efni, </a:t>
            </a:r>
            <a:r>
              <a:rPr lang="is-IS" dirty="0" smtClean="0"/>
              <a:t>blanda </a:t>
            </a:r>
            <a:r>
              <a:rPr lang="is-IS" dirty="0"/>
              <a:t>eða vara sem hefur verið meðhöndluð með einni eða </a:t>
            </a:r>
            <a:r>
              <a:rPr lang="is-IS" dirty="0" smtClean="0"/>
              <a:t>fleiri </a:t>
            </a:r>
            <a:r>
              <a:rPr lang="is-IS" dirty="0"/>
              <a:t>sæfivörum eða sem inniheldur af ásettu ráði eina eða </a:t>
            </a:r>
            <a:r>
              <a:rPr lang="is-IS" dirty="0" smtClean="0"/>
              <a:t>fleiri </a:t>
            </a:r>
            <a:r>
              <a:rPr lang="is-IS" dirty="0"/>
              <a:t>sæfivörur,</a:t>
            </a:r>
            <a:endParaRPr lang="is-IS" dirty="0" smtClean="0"/>
          </a:p>
          <a:p>
            <a:pPr lvl="1"/>
            <a:r>
              <a:rPr lang="is-IS" dirty="0"/>
              <a:t>Meðhöndluð vara sem hefur fyrst og fremst sæfandi </a:t>
            </a:r>
            <a:r>
              <a:rPr lang="is-IS" dirty="0" smtClean="0"/>
              <a:t>hlutverk </a:t>
            </a:r>
            <a:r>
              <a:rPr lang="is-IS" dirty="0"/>
              <a:t>skal teljast sæfivara,</a:t>
            </a:r>
            <a:endParaRPr lang="is-IS" dirty="0" smtClean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8888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Reglugerð 878/2014 um sæfivörur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s-IS" dirty="0" smtClean="0"/>
              <a:t>Innleiðir reglugerð (ESB) nr. 528/2012 (BPR)</a:t>
            </a:r>
          </a:p>
          <a:p>
            <a:r>
              <a:rPr lang="is-IS" dirty="0"/>
              <a:t>Allar sæfivörur þurfa markaðsleyfi þegar búið er að áhættumeta virku efni þeirra fyrir viðeigandi vöruflokk</a:t>
            </a:r>
          </a:p>
          <a:p>
            <a:r>
              <a:rPr lang="is-IS" dirty="0" smtClean="0"/>
              <a:t>Virk efni eru tilkynnt áhættumat fyrir viðeigandi vöruflokk – Endurskoðunaráætlunin (Reglugerð (ESB) nr. 1062/2014)</a:t>
            </a:r>
          </a:p>
          <a:p>
            <a:r>
              <a:rPr lang="is-IS" dirty="0"/>
              <a:t>Bannlistinn listar upp þau virku efni sem eru bannað er að nota í sæfivörur eftir vöruflokkum</a:t>
            </a:r>
          </a:p>
          <a:p>
            <a:endParaRPr lang="is-IS" dirty="0" smtClean="0"/>
          </a:p>
          <a:p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12118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0" cy="4925230"/>
          </a:xfrm>
        </p:spPr>
        <p:txBody>
          <a:bodyPr/>
          <a:lstStyle/>
          <a:p>
            <a:endParaRPr lang="is-I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93472475"/>
              </p:ext>
            </p:extLst>
          </p:nvPr>
        </p:nvGraphicFramePr>
        <p:xfrm>
          <a:off x="683460" y="92076"/>
          <a:ext cx="8281150" cy="6433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39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Listarnir 3: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sz="3500" b="1" dirty="0"/>
              <a:t>Listinn yfir samþykkt virk efni</a:t>
            </a:r>
            <a:r>
              <a:rPr lang="is-IS" sz="3500" b="1" dirty="0" smtClean="0"/>
              <a:t>:</a:t>
            </a:r>
            <a:endParaRPr lang="is-IS" sz="3500" b="1" dirty="0" smtClean="0">
              <a:hlinkClick r:id="rId3"/>
            </a:endParaRPr>
          </a:p>
          <a:p>
            <a:pPr marL="0" indent="0">
              <a:buNone/>
            </a:pPr>
            <a:r>
              <a:rPr lang="is-IS" dirty="0" smtClean="0">
                <a:hlinkClick r:id="rId3"/>
              </a:rPr>
              <a:t>http</a:t>
            </a:r>
            <a:r>
              <a:rPr lang="is-IS" dirty="0">
                <a:hlinkClick r:id="rId3"/>
              </a:rPr>
              <a:t>://</a:t>
            </a:r>
            <a:r>
              <a:rPr lang="is-IS" dirty="0" smtClean="0">
                <a:hlinkClick r:id="rId3"/>
              </a:rPr>
              <a:t>echa.europa.eu/web/guest/information-on-chemicals/biocidal-active-substances</a:t>
            </a:r>
            <a:endParaRPr lang="is-IS" dirty="0" smtClean="0"/>
          </a:p>
          <a:p>
            <a:r>
              <a:rPr lang="is-IS" sz="3500" b="1" dirty="0" smtClean="0"/>
              <a:t>Bannlistinn:</a:t>
            </a:r>
          </a:p>
          <a:p>
            <a:pPr marL="0" indent="0">
              <a:buNone/>
            </a:pPr>
            <a:r>
              <a:rPr lang="is-IS" dirty="0">
                <a:hlinkClick r:id="rId4"/>
              </a:rPr>
              <a:t>http://</a:t>
            </a:r>
            <a:r>
              <a:rPr lang="is-IS" dirty="0" smtClean="0">
                <a:hlinkClick r:id="rId4"/>
              </a:rPr>
              <a:t>ec.europa.eu/environment/chemicals/biocides/active-substances/non_inclusion_en.htm</a:t>
            </a:r>
            <a:endParaRPr lang="is-IS" dirty="0" smtClean="0"/>
          </a:p>
          <a:p>
            <a:r>
              <a:rPr lang="is-IS" sz="3500" b="1" dirty="0" smtClean="0"/>
              <a:t>Virk efni tilkynnt í áhættumat:</a:t>
            </a:r>
          </a:p>
          <a:p>
            <a:pPr marL="0" indent="0">
              <a:buNone/>
            </a:pPr>
            <a:r>
              <a:rPr lang="is-IS" dirty="0">
                <a:hlinkClick r:id="rId5"/>
              </a:rPr>
              <a:t>http://eur-lex.europa.eu/legal-content/EN/TXT/PDF/?</a:t>
            </a:r>
            <a:r>
              <a:rPr lang="is-IS" dirty="0" smtClean="0">
                <a:hlinkClick r:id="rId5"/>
              </a:rPr>
              <a:t>uri=CELEX:32014R1062&amp;rid=1</a:t>
            </a:r>
            <a:endParaRPr lang="is-IS" dirty="0" smtClean="0"/>
          </a:p>
          <a:p>
            <a:endParaRPr lang="is-IS" dirty="0" smtClean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389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Markaðsleyfi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Einfölduð málsmeðferð við leyfisveitingu</a:t>
            </a:r>
          </a:p>
          <a:p>
            <a:r>
              <a:rPr lang="is-IS" dirty="0" smtClean="0"/>
              <a:t>Landsbundið leyfi</a:t>
            </a:r>
          </a:p>
          <a:p>
            <a:r>
              <a:rPr lang="is-IS" dirty="0" smtClean="0"/>
              <a:t>Gagnkvæm viðurkenning</a:t>
            </a:r>
          </a:p>
          <a:p>
            <a:r>
              <a:rPr lang="is-IS" dirty="0" smtClean="0"/>
              <a:t>Sambandsleyfi</a:t>
            </a:r>
          </a:p>
          <a:p>
            <a:r>
              <a:rPr lang="is-IS" dirty="0" smtClean="0"/>
              <a:t>Hliðstæð viðskipti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591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/>
              <a:t>Einfölduð málsmeðferð við leyfisveitingu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t"/>
            <a:endParaRPr lang="en-US" dirty="0" smtClean="0"/>
          </a:p>
          <a:p>
            <a:pPr fontAlgn="t"/>
            <a:r>
              <a:rPr lang="en-US" dirty="0" err="1" smtClean="0"/>
              <a:t>Sæfivara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fær</a:t>
            </a:r>
            <a:r>
              <a:rPr lang="en-US" dirty="0" smtClean="0"/>
              <a:t> </a:t>
            </a:r>
            <a:r>
              <a:rPr lang="en-US" dirty="0" err="1" smtClean="0"/>
              <a:t>einfaldaða</a:t>
            </a:r>
            <a:r>
              <a:rPr lang="en-US" dirty="0" smtClean="0"/>
              <a:t> </a:t>
            </a:r>
            <a:r>
              <a:rPr lang="en-US" dirty="0" err="1" smtClean="0"/>
              <a:t>málsmeðferð</a:t>
            </a:r>
            <a:r>
              <a:rPr lang="en-US" dirty="0" smtClean="0"/>
              <a:t> </a:t>
            </a:r>
            <a:r>
              <a:rPr lang="en-US" dirty="0" err="1" smtClean="0"/>
              <a:t>við</a:t>
            </a:r>
            <a:r>
              <a:rPr lang="en-US" dirty="0" smtClean="0"/>
              <a:t> </a:t>
            </a:r>
            <a:r>
              <a:rPr lang="en-US" dirty="0" err="1" smtClean="0"/>
              <a:t>leyfisveitingu</a:t>
            </a:r>
            <a:r>
              <a:rPr lang="en-US" dirty="0" smtClean="0"/>
              <a:t> í </a:t>
            </a:r>
            <a:r>
              <a:rPr lang="en-US" dirty="0" err="1" smtClean="0"/>
              <a:t>einu</a:t>
            </a:r>
            <a:r>
              <a:rPr lang="en-US" dirty="0" smtClean="0"/>
              <a:t> </a:t>
            </a:r>
            <a:r>
              <a:rPr lang="en-US" dirty="0" err="1" smtClean="0"/>
              <a:t>aðildaríki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markaðsetja</a:t>
            </a:r>
            <a:r>
              <a:rPr lang="en-US" dirty="0" smtClean="0"/>
              <a:t> í </a:t>
            </a:r>
            <a:r>
              <a:rPr lang="en-US" dirty="0" err="1" smtClean="0"/>
              <a:t>öðrum</a:t>
            </a:r>
            <a:r>
              <a:rPr lang="en-US" dirty="0" smtClean="0"/>
              <a:t> </a:t>
            </a:r>
            <a:r>
              <a:rPr lang="en-US" dirty="0" err="1" smtClean="0"/>
              <a:t>aðildarríkjum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gagnkvæmrar</a:t>
            </a:r>
            <a:r>
              <a:rPr lang="en-US" dirty="0" smtClean="0"/>
              <a:t> </a:t>
            </a:r>
            <a:r>
              <a:rPr lang="en-US" dirty="0" err="1" smtClean="0"/>
              <a:t>viðurkenningar</a:t>
            </a:r>
            <a:r>
              <a:rPr lang="en-US" dirty="0" smtClean="0"/>
              <a:t>.</a:t>
            </a:r>
          </a:p>
          <a:p>
            <a:pPr lvl="1" fontAlgn="t"/>
            <a:r>
              <a:rPr lang="en-US" dirty="0" smtClean="0"/>
              <a:t>Virk </a:t>
            </a:r>
            <a:r>
              <a:rPr lang="en-US" dirty="0" err="1" smtClean="0"/>
              <a:t>efni</a:t>
            </a:r>
            <a:r>
              <a:rPr lang="en-US" dirty="0" smtClean="0"/>
              <a:t> </a:t>
            </a:r>
            <a:r>
              <a:rPr lang="en-US" dirty="0" err="1" smtClean="0"/>
              <a:t>þurfa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vera</a:t>
            </a:r>
            <a:r>
              <a:rPr lang="en-US" dirty="0" smtClean="0"/>
              <a:t> á I. </a:t>
            </a:r>
            <a:r>
              <a:rPr lang="en-US" dirty="0" err="1" smtClean="0"/>
              <a:t>viðauka</a:t>
            </a:r>
            <a:r>
              <a:rPr lang="en-US" dirty="0" smtClean="0"/>
              <a:t> </a:t>
            </a:r>
            <a:r>
              <a:rPr lang="en-US" dirty="0" err="1" smtClean="0"/>
              <a:t>reglugerðar</a:t>
            </a:r>
            <a:r>
              <a:rPr lang="en-US" dirty="0"/>
              <a:t> </a:t>
            </a:r>
            <a:r>
              <a:rPr lang="en-US" dirty="0" smtClean="0"/>
              <a:t>(ESB) nr. 528/2012</a:t>
            </a:r>
          </a:p>
          <a:p>
            <a:pPr lvl="1" fontAlgn="t"/>
            <a:r>
              <a:rPr lang="en-US" dirty="0" err="1" smtClean="0"/>
              <a:t>Engin</a:t>
            </a:r>
            <a:r>
              <a:rPr lang="en-US" dirty="0" smtClean="0"/>
              <a:t> </a:t>
            </a:r>
            <a:r>
              <a:rPr lang="en-US" dirty="0" err="1" smtClean="0"/>
              <a:t>hættuleg</a:t>
            </a:r>
            <a:r>
              <a:rPr lang="en-US" dirty="0" smtClean="0"/>
              <a:t> </a:t>
            </a:r>
            <a:r>
              <a:rPr lang="en-US" dirty="0" err="1" smtClean="0"/>
              <a:t>efni</a:t>
            </a:r>
            <a:r>
              <a:rPr lang="en-US" dirty="0" smtClean="0"/>
              <a:t> </a:t>
            </a:r>
          </a:p>
          <a:p>
            <a:pPr lvl="1" fontAlgn="t"/>
            <a:r>
              <a:rPr lang="en-US" dirty="0" err="1" smtClean="0"/>
              <a:t>Engin</a:t>
            </a:r>
            <a:r>
              <a:rPr lang="en-US" dirty="0" smtClean="0"/>
              <a:t> </a:t>
            </a:r>
            <a:r>
              <a:rPr lang="en-US" dirty="0" err="1" smtClean="0"/>
              <a:t>nanóefni</a:t>
            </a:r>
            <a:endParaRPr lang="en-US" dirty="0" smtClean="0"/>
          </a:p>
          <a:p>
            <a:pPr lvl="1" fontAlgn="t"/>
            <a:r>
              <a:rPr lang="en-US" dirty="0" err="1" smtClean="0"/>
              <a:t>Næg</a:t>
            </a:r>
            <a:r>
              <a:rPr lang="en-US" dirty="0" smtClean="0"/>
              <a:t> </a:t>
            </a:r>
            <a:r>
              <a:rPr lang="en-US" dirty="0" err="1" smtClean="0"/>
              <a:t>verkun</a:t>
            </a:r>
            <a:r>
              <a:rPr lang="en-US" dirty="0" smtClean="0"/>
              <a:t>/</a:t>
            </a:r>
            <a:r>
              <a:rPr lang="en-US" dirty="0" err="1" smtClean="0"/>
              <a:t>virkni</a:t>
            </a:r>
            <a:endParaRPr lang="en-US" dirty="0" smtClean="0"/>
          </a:p>
          <a:p>
            <a:pPr lvl="1" fontAlgn="t"/>
            <a:r>
              <a:rPr lang="en-US" dirty="0" err="1" smtClean="0"/>
              <a:t>Ekki</a:t>
            </a:r>
            <a:r>
              <a:rPr lang="en-US" dirty="0" smtClean="0"/>
              <a:t> </a:t>
            </a:r>
            <a:r>
              <a:rPr lang="en-US" dirty="0" err="1" smtClean="0"/>
              <a:t>þörf</a:t>
            </a:r>
            <a:r>
              <a:rPr lang="en-US" dirty="0" smtClean="0"/>
              <a:t> á </a:t>
            </a:r>
            <a:r>
              <a:rPr lang="en-US" dirty="0" err="1" smtClean="0"/>
              <a:t>neinum</a:t>
            </a:r>
            <a:r>
              <a:rPr lang="en-US" dirty="0" smtClean="0"/>
              <a:t> </a:t>
            </a:r>
            <a:r>
              <a:rPr lang="en-US" dirty="0" err="1" smtClean="0"/>
              <a:t>hlífðarbúnaði</a:t>
            </a:r>
            <a:r>
              <a:rPr lang="en-US" dirty="0" smtClean="0"/>
              <a:t> </a:t>
            </a:r>
            <a:r>
              <a:rPr lang="en-US" dirty="0" err="1" smtClean="0"/>
              <a:t>við</a:t>
            </a:r>
            <a:r>
              <a:rPr lang="en-US" dirty="0" smtClean="0"/>
              <a:t> </a:t>
            </a:r>
            <a:r>
              <a:rPr lang="en-US" dirty="0" err="1" smtClean="0"/>
              <a:t>notkun</a:t>
            </a:r>
            <a:endParaRPr lang="en-US" dirty="0" smtClean="0"/>
          </a:p>
          <a:p>
            <a:pPr marL="0" indent="0" fontAlgn="t">
              <a:buNone/>
            </a:pPr>
            <a:endParaRPr lang="en-US" dirty="0" smtClean="0"/>
          </a:p>
          <a:p>
            <a:pPr fontAlgn="t"/>
            <a:r>
              <a:rPr lang="en-US" dirty="0" err="1"/>
              <a:t>Umsókn</a:t>
            </a:r>
            <a:r>
              <a:rPr lang="en-US" dirty="0"/>
              <a:t> send </a:t>
            </a:r>
            <a:r>
              <a:rPr lang="en-US" dirty="0" err="1"/>
              <a:t>til</a:t>
            </a:r>
            <a:r>
              <a:rPr lang="en-US" dirty="0"/>
              <a:t> ECHA í </a:t>
            </a:r>
            <a:r>
              <a:rPr lang="en-US" dirty="0" err="1"/>
              <a:t>gegnum</a:t>
            </a:r>
            <a:r>
              <a:rPr lang="en-US" dirty="0"/>
              <a:t> R4BP3. </a:t>
            </a:r>
            <a:r>
              <a:rPr lang="en-US" dirty="0" err="1"/>
              <a:t>Aðildarríkið</a:t>
            </a:r>
            <a:r>
              <a:rPr lang="en-US" dirty="0"/>
              <a:t> </a:t>
            </a:r>
            <a:r>
              <a:rPr lang="en-US" dirty="0" err="1"/>
              <a:t>hefur</a:t>
            </a:r>
            <a:r>
              <a:rPr lang="en-US" dirty="0"/>
              <a:t> 90 </a:t>
            </a:r>
            <a:r>
              <a:rPr lang="en-US" dirty="0" err="1"/>
              <a:t>daga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framvæma</a:t>
            </a:r>
            <a:r>
              <a:rPr lang="en-US" dirty="0"/>
              <a:t> </a:t>
            </a:r>
            <a:r>
              <a:rPr lang="en-US" dirty="0" err="1"/>
              <a:t>matið</a:t>
            </a:r>
            <a:r>
              <a:rPr lang="en-US" dirty="0" smtClean="0"/>
              <a:t>.</a:t>
            </a:r>
          </a:p>
          <a:p>
            <a:pPr fontAlgn="t"/>
            <a:endParaRPr lang="en-US" dirty="0"/>
          </a:p>
          <a:p>
            <a:pPr fontAlgn="t"/>
            <a:r>
              <a:rPr lang="en-US" dirty="0" err="1" smtClean="0"/>
              <a:t>Tilkynna</a:t>
            </a:r>
            <a:r>
              <a:rPr lang="en-US" dirty="0" smtClean="0"/>
              <a:t> </a:t>
            </a:r>
            <a:r>
              <a:rPr lang="en-US" dirty="0" err="1" smtClean="0"/>
              <a:t>þarf</a:t>
            </a:r>
            <a:r>
              <a:rPr lang="en-US" dirty="0" smtClean="0"/>
              <a:t> </a:t>
            </a:r>
            <a:r>
              <a:rPr lang="en-US" dirty="0" err="1" smtClean="0"/>
              <a:t>lögbærum</a:t>
            </a:r>
            <a:r>
              <a:rPr lang="en-US" dirty="0" smtClean="0"/>
              <a:t> </a:t>
            </a:r>
            <a:r>
              <a:rPr lang="en-US" dirty="0" err="1" smtClean="0"/>
              <a:t>yfirvöldum</a:t>
            </a:r>
            <a:r>
              <a:rPr lang="en-US" dirty="0" smtClean="0"/>
              <a:t> </a:t>
            </a:r>
            <a:r>
              <a:rPr lang="en-US" dirty="0" err="1" smtClean="0"/>
              <a:t>þeim</a:t>
            </a:r>
            <a:r>
              <a:rPr lang="en-US" dirty="0" smtClean="0"/>
              <a:t> </a:t>
            </a:r>
            <a:r>
              <a:rPr lang="en-US" dirty="0" err="1" smtClean="0"/>
              <a:t>aðildarríkjum</a:t>
            </a:r>
            <a:r>
              <a:rPr lang="en-US" dirty="0" smtClean="0"/>
              <a:t> </a:t>
            </a:r>
            <a:r>
              <a:rPr lang="en-US" dirty="0" err="1" smtClean="0"/>
              <a:t>þar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varan</a:t>
            </a:r>
            <a:r>
              <a:rPr lang="en-US" dirty="0" smtClean="0"/>
              <a:t> </a:t>
            </a:r>
            <a:r>
              <a:rPr lang="en-US" dirty="0" err="1" smtClean="0"/>
              <a:t>mun</a:t>
            </a:r>
            <a:r>
              <a:rPr lang="en-US" dirty="0" smtClean="0"/>
              <a:t> </a:t>
            </a:r>
            <a:r>
              <a:rPr lang="en-US" dirty="0" err="1" smtClean="0"/>
              <a:t>verða</a:t>
            </a:r>
            <a:r>
              <a:rPr lang="en-US" dirty="0" smtClean="0"/>
              <a:t> </a:t>
            </a:r>
            <a:r>
              <a:rPr lang="en-US" dirty="0" err="1" smtClean="0"/>
              <a:t>markaðssett</a:t>
            </a:r>
            <a:r>
              <a:rPr lang="en-US" dirty="0" smtClean="0"/>
              <a:t> </a:t>
            </a:r>
            <a:r>
              <a:rPr lang="en-US" dirty="0" err="1" smtClean="0"/>
              <a:t>með</a:t>
            </a:r>
            <a:r>
              <a:rPr lang="en-US" dirty="0" smtClean="0"/>
              <a:t> </a:t>
            </a:r>
            <a:r>
              <a:rPr lang="en-US" dirty="0" err="1" smtClean="0"/>
              <a:t>amk</a:t>
            </a:r>
            <a:r>
              <a:rPr lang="en-US" dirty="0" smtClean="0"/>
              <a:t>. 30 </a:t>
            </a:r>
            <a:r>
              <a:rPr lang="en-US" dirty="0" err="1" smtClean="0"/>
              <a:t>daga</a:t>
            </a:r>
            <a:r>
              <a:rPr lang="en-US" dirty="0" smtClean="0"/>
              <a:t> </a:t>
            </a:r>
            <a:r>
              <a:rPr lang="en-US" dirty="0" err="1" smtClean="0"/>
              <a:t>fyrirvara</a:t>
            </a:r>
            <a:r>
              <a:rPr lang="en-US" dirty="0" smtClean="0"/>
              <a:t>.</a:t>
            </a:r>
            <a:endParaRPr lang="en-US" dirty="0"/>
          </a:p>
          <a:p>
            <a:pPr marL="0" indent="0" fontAlgn="t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7519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ST litapallett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1A62A"/>
      </a:accent1>
      <a:accent2>
        <a:srgbClr val="007CC1"/>
      </a:accent2>
      <a:accent3>
        <a:srgbClr val="757E34"/>
      </a:accent3>
      <a:accent4>
        <a:srgbClr val="7C246D"/>
      </a:accent4>
      <a:accent5>
        <a:srgbClr val="D37328"/>
      </a:accent5>
      <a:accent6>
        <a:srgbClr val="07567E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78140</TotalTime>
  <Words>911</Words>
  <Application>Microsoft Office PowerPoint</Application>
  <PresentationFormat>On-screen Show (4:3)</PresentationFormat>
  <Paragraphs>155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Georgia</vt:lpstr>
      <vt:lpstr>Office Theme</vt:lpstr>
      <vt:lpstr>Markaðssetning sótthreinsivara</vt:lpstr>
      <vt:lpstr>Yfirlit erindis</vt:lpstr>
      <vt:lpstr>Sæfivörur (e. biocidal products)</vt:lpstr>
      <vt:lpstr>Hvað eru ekki sæfivörur ?</vt:lpstr>
      <vt:lpstr>Reglugerð 878/2014 um sæfivörur</vt:lpstr>
      <vt:lpstr>PowerPoint Presentation</vt:lpstr>
      <vt:lpstr>Listarnir 3:</vt:lpstr>
      <vt:lpstr>Markaðsleyfi</vt:lpstr>
      <vt:lpstr>Einfölduð málsmeðferð við leyfisveitingu</vt:lpstr>
      <vt:lpstr> Landsbundið leyfi National authorisation </vt:lpstr>
      <vt:lpstr> Gagnkvæm viðurkenning Mutual recognition </vt:lpstr>
      <vt:lpstr>Sambandsleyfi Union authorisation</vt:lpstr>
      <vt:lpstr>Hliðstæð viðskipti Parallel trade</vt:lpstr>
      <vt:lpstr>Flokkur skyldra sæfivara Biocidal product family</vt:lpstr>
      <vt:lpstr>Umsóknir um markaðsleyfi</vt:lpstr>
      <vt:lpstr>Listi yfir birgja virku efnanna/ 95 listinn</vt:lpstr>
      <vt:lpstr>Efnastofnun Evrópu - ECHA</vt:lpstr>
      <vt:lpstr>Kostnaður</vt:lpstr>
      <vt:lpstr>Merkingar</vt:lpstr>
      <vt:lpstr>Hvað geta litlu fyrirtækin gert?</vt:lpstr>
      <vt:lpstr>Eftirlit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Skotveiðar á gæs</dc:title>
  <dc:creator>volundur</dc:creator>
  <cp:lastModifiedBy>Elín Ásgeirsdóttir</cp:lastModifiedBy>
  <cp:revision>103</cp:revision>
  <cp:lastPrinted>2015-04-20T16:32:13Z</cp:lastPrinted>
  <dcterms:created xsi:type="dcterms:W3CDTF">2013-03-20T16:22:04Z</dcterms:created>
  <dcterms:modified xsi:type="dcterms:W3CDTF">2015-04-27T15:55:41Z</dcterms:modified>
</cp:coreProperties>
</file>